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0" y="-2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778680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：你的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：你的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：分号分隔的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查找命令的目录列表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编程时查看环境变量：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新的环境变量：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EDITOR=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emacs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export EDITOR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EDITOR=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emacs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7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环境变量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72533"/>
            <a:ext cx="7786807" cy="159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环境变量内部定义格式：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VARIABLE=value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getenv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函数返回环境变量的值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使用全局变量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environ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处理环境变量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68379" y="2934781"/>
            <a:ext cx="781685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iostream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extern char ** environ;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char ** 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for( 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 = environ; *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 != NULL; ++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</a:t>
            </a:r>
            <a:r>
              <a:rPr lang="en-US" altLang="zh-CN" sz="2000" dirty="0" err="1">
                <a:solidFill>
                  <a:srgbClr val="006600"/>
                </a:solidFill>
              </a:rPr>
              <a:t>cout</a:t>
            </a:r>
            <a:r>
              <a:rPr lang="en-US" altLang="zh-CN" sz="2000" dirty="0">
                <a:solidFill>
                  <a:srgbClr val="006600"/>
                </a:solidFill>
              </a:rPr>
              <a:t> &lt;&lt; *</a:t>
            </a:r>
            <a:r>
              <a:rPr lang="en-US" altLang="zh-CN" sz="2000" dirty="0" err="1">
                <a:solidFill>
                  <a:srgbClr val="006600"/>
                </a:solidFill>
              </a:rPr>
              <a:t>var</a:t>
            </a:r>
            <a:r>
              <a:rPr lang="en-US" altLang="zh-CN" sz="2000" dirty="0">
                <a:solidFill>
                  <a:srgbClr val="006600"/>
                </a:solidFill>
              </a:rPr>
              <a:t> &lt;&lt; </a:t>
            </a:r>
            <a:r>
              <a:rPr lang="en-US" altLang="zh-CN" sz="2000" dirty="0" err="1">
                <a:solidFill>
                  <a:srgbClr val="006600"/>
                </a:solidFill>
              </a:rPr>
              <a:t>endl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935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环境变量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09338"/>
            <a:ext cx="7786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编写客户端程序，在用户未指定服务器名时使用缺省服务器名称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92855" y="2318022"/>
            <a:ext cx="78168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iostream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cstdlib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char * </a:t>
            </a:r>
            <a:r>
              <a:rPr lang="en-US" altLang="zh-CN" sz="1800" dirty="0" err="1">
                <a:solidFill>
                  <a:srgbClr val="006600"/>
                </a:solidFill>
              </a:rPr>
              <a:t>server_name</a:t>
            </a:r>
            <a:r>
              <a:rPr lang="en-US" altLang="zh-CN" sz="1800" dirty="0">
                <a:solidFill>
                  <a:srgbClr val="006600"/>
                </a:solidFill>
              </a:rPr>
              <a:t> = </a:t>
            </a:r>
            <a:r>
              <a:rPr lang="en-US" altLang="zh-CN" sz="1800" dirty="0" err="1">
                <a:solidFill>
                  <a:srgbClr val="006600"/>
                </a:solidFill>
              </a:rPr>
              <a:t>getenv</a:t>
            </a:r>
            <a:r>
              <a:rPr lang="en-US" altLang="zh-CN" sz="1800" dirty="0">
                <a:solidFill>
                  <a:srgbClr val="006600"/>
                </a:solidFill>
              </a:rPr>
              <a:t>( "SERVER_NAME"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if( !</a:t>
            </a:r>
            <a:r>
              <a:rPr lang="en-US" altLang="zh-CN" sz="1800" dirty="0" err="1">
                <a:solidFill>
                  <a:srgbClr val="006600"/>
                </a:solidFill>
              </a:rPr>
              <a:t>server_name</a:t>
            </a:r>
            <a:r>
              <a:rPr lang="en-US" altLang="zh-CN" sz="18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//  SERVER_NAME</a:t>
            </a:r>
            <a:r>
              <a:rPr lang="zh-CN" altLang="en-US" sz="1800" dirty="0">
                <a:solidFill>
                  <a:srgbClr val="006600"/>
                </a:solidFill>
              </a:rPr>
              <a:t>环境变量未设置，使用缺省值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server_name</a:t>
            </a:r>
            <a:r>
              <a:rPr lang="en-US" altLang="zh-CN" sz="1800" dirty="0">
                <a:solidFill>
                  <a:srgbClr val="006600"/>
                </a:solidFill>
              </a:rPr>
              <a:t> = "server.yours.com";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"accessing server"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server_name</a:t>
            </a:r>
            <a:r>
              <a:rPr lang="en-US" altLang="zh-CN" sz="1800" dirty="0">
                <a:solidFill>
                  <a:srgbClr val="006600"/>
                </a:solidFill>
              </a:rPr>
              <a:t> &lt;&lt; </a:t>
            </a:r>
            <a:r>
              <a:rPr lang="en-US" altLang="zh-CN" sz="1800" dirty="0" err="1">
                <a:solidFill>
                  <a:srgbClr val="006600"/>
                </a:solidFill>
              </a:rPr>
              <a:t>endl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45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程序退出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40283"/>
            <a:ext cx="7786807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程序：结束时传递给操作系统的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函数也可以调用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函数返回特定退出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码的变量名称经常为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exit_code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仔细设计程序退出码，确保它们能够区分不同错误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操作系统：响应程序退出码，如果必要，执行后续处理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编程时查看上一次退出码的命令：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$?</a:t>
            </a:r>
          </a:p>
        </p:txBody>
      </p:sp>
    </p:spTree>
    <p:extLst>
      <p:ext uri="{BB962C8B-B14F-4D97-AF65-F5344CB8AC3E}">
        <p14:creationId xmlns:p14="http://schemas.microsoft.com/office/powerpoint/2010/main" val="16195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3298</TotalTime>
  <Words>295</Words>
  <Application>Microsoft Office PowerPoint</Application>
  <PresentationFormat>自定义</PresentationFormat>
  <Paragraphs>49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205</cp:revision>
  <dcterms:created xsi:type="dcterms:W3CDTF">2015-06-24T00:43:17Z</dcterms:created>
  <dcterms:modified xsi:type="dcterms:W3CDTF">2015-12-10T10:16:05Z</dcterms:modified>
</cp:coreProperties>
</file>