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0073"/>
            <a:ext cx="8553862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日志：系统或程序运行的记录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系统日志进程：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syslogd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rsyslogd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均为守护（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）进程，即在后台运行的进程，没有控制终端，也不会接收用户输入，父进程通常为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，日志信息一般保存在“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rsyslogd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既能接收用户进程输出的日志，也能接收内核日志；在接收到日志信息后，会输出到特定的日志文件中；日志信息的分发可配置</a:t>
            </a:r>
          </a:p>
        </p:txBody>
      </p:sp>
    </p:spTree>
    <p:extLst>
      <p:ext uri="{BB962C8B-B14F-4D97-AF65-F5344CB8AC3E}">
        <p14:creationId xmlns:p14="http://schemas.microsoft.com/office/powerpoint/2010/main" val="24855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5" y="1460073"/>
            <a:ext cx="8984751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日志生成函数：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syslog.h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syslog(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priority,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参数列表，用于结构化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：日志优先级，设施值（一般默认为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LOG_USER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）与日志级别的位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LOG_EMERG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LOG_ALERT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，报警，需立即采取行动）、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LOG_CRIT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，严重情况）、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，错误）、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LOG_WARNING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，警告）、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LOG_NOTICE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，通知）、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LOG_INFO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，信息）、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LOG_DEBUG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，调试）</a:t>
            </a:r>
          </a:p>
        </p:txBody>
      </p:sp>
    </p:spTree>
    <p:extLst>
      <p:ext uri="{BB962C8B-B14F-4D97-AF65-F5344CB8AC3E}">
        <p14:creationId xmlns:p14="http://schemas.microsoft.com/office/powerpoint/2010/main" val="24009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0073"/>
            <a:ext cx="8553862" cy="456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日志打开函数：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openlog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openlog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logopt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facility 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函数的默认输出方式，以进一步结构化日志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：标志项，指定添加到日志消息的日期和时间后的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logopt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：日志选项，用于配置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函数的行为，取值为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LOG_PID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（在日志消息中包含程序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LOG_CONS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（如果日志不能记录至日志文件，则打印到终端）、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LOG_ODELAY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（延迟打开日志功能，直到第一次调用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LOG_NDELAY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（不延迟打开日志功能）的位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：用于修改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函数的默认设施值，一般维持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LOG_USER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36057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04451"/>
            <a:ext cx="8553862" cy="305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日志过滤函数：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setlogmask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setlogmask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maskpri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日志掩码，大于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maskpri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的日志级别信息被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值：设置日志掩码前的日志掩码旧值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日志关闭函数：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closelog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closelog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620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371"/>
            <a:ext cx="8553862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EGID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进程拥有两个用户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（真实用户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（有效用户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的目的：方便资源访问，运行程序的用户拥有该程序有效用户的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与用户类似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用户信息处理函数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geteuid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getegid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371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371"/>
            <a:ext cx="8553862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用户信息处理函数（续）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真实用户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有效用户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29127" y="3598078"/>
            <a:ext cx="781685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unistd.h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stdio.h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uid_t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uid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getuid</a:t>
            </a:r>
            <a:r>
              <a:rPr lang="en-US" altLang="zh-CN" sz="1800" dirty="0">
                <a:solidFill>
                  <a:srgbClr val="006600"/>
                </a:solidFill>
              </a:rPr>
              <a:t>(),  </a:t>
            </a:r>
            <a:r>
              <a:rPr lang="en-US" altLang="zh-CN" sz="1800" dirty="0" err="1">
                <a:solidFill>
                  <a:srgbClr val="006600"/>
                </a:solidFill>
              </a:rPr>
              <a:t>euid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geteuid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printf</a:t>
            </a:r>
            <a:r>
              <a:rPr lang="en-US" altLang="zh-CN" sz="1800" dirty="0">
                <a:solidFill>
                  <a:srgbClr val="006600"/>
                </a:solidFill>
              </a:rPr>
              <a:t>("</a:t>
            </a:r>
            <a:r>
              <a:rPr lang="en-US" altLang="zh-CN" sz="1800" dirty="0" err="1">
                <a:solidFill>
                  <a:srgbClr val="006600"/>
                </a:solidFill>
              </a:rPr>
              <a:t>uid</a:t>
            </a:r>
            <a:r>
              <a:rPr lang="en-US" altLang="zh-CN" sz="1800" dirty="0">
                <a:solidFill>
                  <a:srgbClr val="006600"/>
                </a:solidFill>
              </a:rPr>
              <a:t>: %d; </a:t>
            </a:r>
            <a:r>
              <a:rPr lang="en-US" altLang="zh-CN" sz="1800" dirty="0" err="1">
                <a:solidFill>
                  <a:srgbClr val="006600"/>
                </a:solidFill>
              </a:rPr>
              <a:t>euid</a:t>
            </a:r>
            <a:r>
              <a:rPr lang="en-US" altLang="zh-CN" sz="1800" dirty="0">
                <a:solidFill>
                  <a:srgbClr val="006600"/>
                </a:solidFill>
              </a:rPr>
              <a:t>: %d\n", </a:t>
            </a:r>
            <a:r>
              <a:rPr lang="en-US" altLang="zh-CN" sz="1800" dirty="0" err="1">
                <a:solidFill>
                  <a:srgbClr val="006600"/>
                </a:solidFill>
              </a:rPr>
              <a:t>uid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euid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3" descr="D:\uid_eu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50" y="1448671"/>
            <a:ext cx="7323661" cy="464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9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599</Words>
  <Application>Microsoft Office PowerPoint</Application>
  <PresentationFormat>自定义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2015-12-10T10:15:04Z</dcterms:modified>
</cp:coreProperties>
</file>