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6" r:id="rId6"/>
    <p:sldId id="344" r:id="rId7"/>
    <p:sldId id="297" r:id="rId8"/>
    <p:sldId id="29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标准输入输出流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346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标准输入输出流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76115"/>
            <a:ext cx="816885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标准输入流：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标准输出流：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有缓冲，在缓冲区满、程序正常退出、流被关闭或强制刷新（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fflush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函数）时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缓冲区满后同时打印多个句号：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while(1)  {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"." );  sleep(1);  }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标准错误流：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无缓冲，直接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每秒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打印一个句号：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while(1)  {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fprintf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"." );  sleep(1);  }</a:t>
            </a:r>
          </a:p>
        </p:txBody>
      </p:sp>
    </p:spTree>
    <p:extLst>
      <p:ext uri="{BB962C8B-B14F-4D97-AF65-F5344CB8AC3E}">
        <p14:creationId xmlns:p14="http://schemas.microsoft.com/office/powerpoint/2010/main" val="42783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文件描述符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76115"/>
            <a:ext cx="8168852" cy="430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文件描述符的意义与目的：在程序中代表文件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为每个进程维护一个文件打开记录表，文件描述符为该文件在表中的索引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文件描述符为非负整数，范围从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OPEN_MAX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操作系统可能具有不同范围，可以同时打开的文件数目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文件描述符的缺点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UNIX/Linux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操作系统可能没有文件描述符概念，跨平台编程时建议使用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标准库函数和文件流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文件描述符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62483"/>
            <a:ext cx="8168852" cy="353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预定义的标准输入输出流的文件描述符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STDIN_FILENO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STDOUT_FILENO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STDERR_FILENO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文件描述符的创建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物皆文件，操作系统使用统一方式管理和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函数都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打开文件或设备的方式创建文件描述符</a:t>
            </a:r>
          </a:p>
        </p:txBody>
      </p:sp>
    </p:spTree>
    <p:extLst>
      <p:ext uri="{BB962C8B-B14F-4D97-AF65-F5344CB8AC3E}">
        <p14:creationId xmlns:p14="http://schemas.microsoft.com/office/powerpoint/2010/main" val="1713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8778452" cy="431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基本与高级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打开关闭函数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：前者头文件“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，后者头文件“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unistd.h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读写函数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unistd.h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读写函数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uio.h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文件发送函数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sendfile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sendfile.h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数据移动函数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数据移动函数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文件控制函数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74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8778452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open(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filename,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oflag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：打开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指定的文件，返回其文件描述符，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oflag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为文件打开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文件支持定位，读取时从当前文件偏移量处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文件打开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O_RDONLY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（只读）、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O_WRONLY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（只写）、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O_RDWR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（读写）等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关闭文件函数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close(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：关闭文件描述符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所代表的文件</a:t>
            </a:r>
          </a:p>
        </p:txBody>
      </p:sp>
    </p:spTree>
    <p:extLst>
      <p:ext uri="{BB962C8B-B14F-4D97-AF65-F5344CB8AC3E}">
        <p14:creationId xmlns:p14="http://schemas.microsoft.com/office/powerpoint/2010/main" val="413422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8778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read(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void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个字节的数据从文件描述符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所代表的文件中读入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文件支持定位，读取时从当前文件偏移量处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值：读取的字节数，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表示文件结尾，失败时返回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个字节的数据从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所指向的缓冲区写入文件描述符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所代表的文件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与返回值的意义与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相同或类似</a:t>
            </a:r>
          </a:p>
        </p:txBody>
      </p:sp>
    </p:spTree>
    <p:extLst>
      <p:ext uri="{BB962C8B-B14F-4D97-AF65-F5344CB8AC3E}">
        <p14:creationId xmlns:p14="http://schemas.microsoft.com/office/powerpoint/2010/main" val="40918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8778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分散读函数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iovec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iovcnt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：将数据从文件描述符所代表的文件中读到分散的内存块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为文件描述符；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为写入的内存块结构体数组，每个数组元素只有内存基地址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iov_base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和内存块长度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iov_len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两个字段；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iovcnt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为读取的元素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值：读取的内存块数，失败时返回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集中写函数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iovec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iovcnt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：将数据从分散的内存块中写入文件描述符所代表的文件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与返回值的意义与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相同或类似</a:t>
            </a:r>
          </a:p>
        </p:txBody>
      </p:sp>
    </p:spTree>
    <p:extLst>
      <p:ext uri="{BB962C8B-B14F-4D97-AF65-F5344CB8AC3E}">
        <p14:creationId xmlns:p14="http://schemas.microsoft.com/office/powerpoint/2010/main" val="353084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716</Words>
  <Application>Microsoft Office PowerPoint</Application>
  <PresentationFormat>自定义</PresentationFormat>
  <Paragraphs>74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2015-12-10T10:14:38Z</dcterms:modified>
</cp:coreProperties>
</file>