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3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11947"/>
            <a:ext cx="9015663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文件发送函数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offset,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：在两个文件描述符所代表的文件间直接传递数据，以避免内核缓冲区和用户缓冲区之间的数据拷贝，提升程序效率；为网络文件传输而专门设计的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为目的文件描述符；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为源文件描述符；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指定读取时的偏移量，为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表示从默认位置开始读取；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为传输的字节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值：传输的字节数，失败时返回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必须为支持类似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函数的文件描述符，即必须代表真实的文件，不能为套接字和管道；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必须为套接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1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11947"/>
            <a:ext cx="901566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splice(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loff_t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loff_t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：在两个文件描述符所代表的文件间移动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为源文件描述符；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为输入数据偏移量，若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为管道，则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必须设置为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的意义类似；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为传输的字节数；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控制数据如何移动，其取值为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SPLICE_F_MOVE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（新内核无效果）、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SPLICE_F_NONBLOCK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（非阻塞）、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SPLICE_F_MORE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（还有后续数据）和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SPLICE_F_GIFT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（无效果）的位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值：传输的字节数，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表示无数据移动，失败时返回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必须至少有一个为管道文件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6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60073"/>
            <a:ext cx="901566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tee(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：在两个文件描述符所代表的管道间移动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：含义与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值：传输的字节数，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表示无数据移动，失败时返回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必须为管道文件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27989"/>
            <a:ext cx="9288379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文件控制函数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：对文件描述符所代表的文件或设备进行控制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为文件描述符；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为控制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F_DUPFD/F_DUPFD_CLOEXEC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，成功时返回新创建的文件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或设置文件描述符的标志：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F_GETFD/F_SETFD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的标志，后者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36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99411" y="1379863"/>
            <a:ext cx="94006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常用操作（续）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描述符状态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F_GETFL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F_SETFL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的状态标志，后者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信号的宿主进程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或进程组的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F_GETOWN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F_SETOWN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，成功时前者返回信号的宿主进程的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或进程组的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或设置信号：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F_GETSIG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F_SETSIG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，成功时前者返回信号值，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或设置管道容量：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F_GETPIPE_SZ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F_SETPIPE_SZ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，成功时前者返回管道容量，后者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5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63579" y="1460073"/>
            <a:ext cx="808522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使用临时文件时的注意事项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多个进程可能同时运行，它们可能应该使用不同的临时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小心设置文件属性，未授权用户不应具有临时文件访问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文件的生成应该外部不可预测，否则系统容易受到攻击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临时文件函数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mkstemp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名称唯一的临时文件，使用“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作为模板，返回文件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不希望外界看到临时文件，创建临时文件后应调用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unlink()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函数将其从目录项中删除，但文件本身仍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采用引用计数方式访问；本程序未结束，可用文件描述符访问该文件；文件引用计数降为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，系统自动删除临时文件</a:t>
            </a:r>
          </a:p>
        </p:txBody>
      </p:sp>
    </p:spTree>
    <p:extLst>
      <p:ext uri="{BB962C8B-B14F-4D97-AF65-F5344CB8AC3E}">
        <p14:creationId xmlns:p14="http://schemas.microsoft.com/office/powerpoint/2010/main" val="36335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65250"/>
            <a:ext cx="781685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cstring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向临时文件中写入数据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WriteToTempFile</a:t>
            </a:r>
            <a:r>
              <a:rPr lang="en-US" altLang="zh-CN" sz="1600" dirty="0">
                <a:solidFill>
                  <a:srgbClr val="006600"/>
                </a:solidFill>
              </a:rPr>
              <a:t>( char * buffer,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length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创建临时文件，“</a:t>
            </a:r>
            <a:r>
              <a:rPr lang="en-US" altLang="zh-CN" sz="1600" dirty="0">
                <a:solidFill>
                  <a:srgbClr val="006600"/>
                </a:solidFill>
              </a:rPr>
              <a:t>XXXXXX</a:t>
            </a:r>
            <a:r>
              <a:rPr lang="zh-CN" altLang="en-US" sz="1600" dirty="0">
                <a:solidFill>
                  <a:srgbClr val="006600"/>
                </a:solidFill>
              </a:rPr>
              <a:t>”将在生成时被替换，以保证文件名唯一性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</a:t>
            </a:r>
            <a:r>
              <a:rPr lang="en-US" altLang="zh-CN" sz="1600" dirty="0" err="1">
                <a:solidFill>
                  <a:srgbClr val="006600"/>
                </a:solidFill>
              </a:rPr>
              <a:t>temp_filename</a:t>
            </a:r>
            <a:r>
              <a:rPr lang="en-US" altLang="zh-CN" sz="1600" dirty="0">
                <a:solidFill>
                  <a:srgbClr val="006600"/>
                </a:solidFill>
              </a:rPr>
              <a:t>[] = "/</a:t>
            </a:r>
            <a:r>
              <a:rPr lang="en-US" altLang="zh-CN" sz="1600" dirty="0" err="1">
                <a:solidFill>
                  <a:srgbClr val="006600"/>
                </a:solidFill>
              </a:rPr>
              <a:t>tmp</a:t>
            </a:r>
            <a:r>
              <a:rPr lang="en-US" altLang="zh-CN" sz="1600" dirty="0">
                <a:solidFill>
                  <a:srgbClr val="006600"/>
                </a:solidFill>
              </a:rPr>
              <a:t>/</a:t>
            </a:r>
            <a:r>
              <a:rPr lang="en-US" altLang="zh-CN" sz="1600" dirty="0" err="1">
                <a:solidFill>
                  <a:srgbClr val="006600"/>
                </a:solidFill>
              </a:rPr>
              <a:t>temp_file.XXXXXX</a:t>
            </a:r>
            <a:r>
              <a:rPr lang="en-US" altLang="zh-CN" sz="1600" dirty="0">
                <a:solidFill>
                  <a:srgbClr val="006600"/>
                </a:solidFill>
              </a:rPr>
              <a:t>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mkstemp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temp_filename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取消文件链接，不显示该临时文件；关闭文件描述符后，临时文件被删除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unlink(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temp_filename</a:t>
            </a:r>
            <a:r>
              <a:rPr lang="en-US" altLang="zh-CN" sz="1600" dirty="0" smtClean="0">
                <a:solidFill>
                  <a:srgbClr val="006600"/>
                </a:solidFill>
              </a:rPr>
              <a:t> 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向临时文件中写入数据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write(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&amp;length,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(length)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write(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buffer, 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返回临时文件的文件描述符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7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7266" y="1501608"/>
            <a:ext cx="7377976" cy="412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从临时文件中读取数据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char * </a:t>
            </a:r>
            <a:r>
              <a:rPr lang="en-US" altLang="zh-CN" sz="1600" dirty="0" err="1">
                <a:solidFill>
                  <a:srgbClr val="006600"/>
                </a:solidFill>
              </a:rPr>
              <a:t>ReadFromTempFile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* length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定位到文件开头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lseek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0, SEEK_SET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读取数据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read(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length,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(*length)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* buffer = new char[*length];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read(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buffer, *length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关闭文件描述符，临时文件将被删除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buffer;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9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1020</Words>
  <Application>Microsoft Office PowerPoint</Application>
  <PresentationFormat>自定义</PresentationFormat>
  <Paragraphs>89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2015-12-10T10:14:02Z</dcterms:modified>
</cp:coreProperties>
</file>