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实际文件系统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ext3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</a:t>
            </a: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虚拟文件系统</a:t>
            </a: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特殊文件系统</a:t>
            </a: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endParaRPr lang="en-US" altLang="zh-CN" sz="32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文件系统中抽取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1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63579" y="1460073"/>
            <a:ext cx="8935453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文件系统：组成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与功能描述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块、超级块、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索引结点区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块：在文件系统开头，通常为一个扇区，存放引导程序，用于读入并启动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块：用于记录文件系统的管理信息，不同的文件系统拥有不同的超级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索引结点区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：一个文件或目录占据一个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索引结点为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该文件系统的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可以利用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一个文件系统挂在另一个文件系统的非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叶结点上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区：用于存放文件数据或者管理数据</a:t>
            </a:r>
          </a:p>
        </p:txBody>
      </p:sp>
    </p:spTree>
    <p:extLst>
      <p:ext uri="{BB962C8B-B14F-4D97-AF65-F5344CB8AC3E}">
        <p14:creationId xmlns:p14="http://schemas.microsoft.com/office/powerpoint/2010/main" val="397068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63579" y="1460073"/>
            <a:ext cx="89354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虚拟文件系统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的特点：只存于内存中，充当实际文件系统与操作系统之间的接口，提供实际文件系统的挂载，并管理实际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的构造：系统初始化时构造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目录树，建立其数据结构；每个实际文件系统使用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file_system_type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结构存储为结点，并形成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的意义与目的： 支持多种不同的文件系统，内核以一致的方式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处理这些文件系统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，从而对用户透明</a:t>
            </a:r>
          </a:p>
          <a:p>
            <a:pPr>
              <a:spcBef>
                <a:spcPts val="600"/>
              </a:spcBef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08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556326"/>
            <a:ext cx="875898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特殊文件系统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内核的窗口，只存于内存中，并不占用磁盘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典型信息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信息：进程项、进程参数列表、进程环境、进程可执行文件、进程文件描述符、进程内存统计信息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信息、设备信息、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总线信息、串口信息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信息：版本信息、主机名与域名信息、内存使用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、挂载点与文件系统</a:t>
            </a:r>
          </a:p>
        </p:txBody>
      </p:sp>
    </p:spTree>
    <p:extLst>
      <p:ext uri="{BB962C8B-B14F-4D97-AF65-F5344CB8AC3E}">
        <p14:creationId xmlns:p14="http://schemas.microsoft.com/office/powerpoint/2010/main" val="727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314</Words>
  <Application>Microsoft Office PowerPoint</Application>
  <PresentationFormat>自定义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2015-12-10T10:13:26Z</dcterms:modified>
</cp:coreProperties>
</file>