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3" r:id="rId2"/>
    <p:sldId id="324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8A2F8C"/>
    <a:srgbClr val="CC99FF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600" y="-24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19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4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6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83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89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5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67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72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1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7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281371" y="6225702"/>
            <a:ext cx="299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TSINGHUA  UNIVERSITY</a:t>
            </a:r>
            <a:endParaRPr lang="zh-CN" altLang="en-US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" y="476"/>
            <a:ext cx="12190831" cy="68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1389029" cy="830997"/>
            <a:chOff x="734568" y="424635"/>
            <a:chExt cx="1389029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6463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库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09350" y="1411948"/>
            <a:ext cx="8693429" cy="4416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静态库（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Archives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342900" indent="-342900">
              <a:spcBef>
                <a:spcPts val="3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后缀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一般为“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.a</a:t>
            </a:r>
            <a:r>
              <a: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 marL="342900" indent="-342900">
              <a:spcBef>
                <a:spcPts val="3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两个目标文件创建单一静态库的编译与链接命令：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libtest.a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test1.o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test2.o</a:t>
            </a:r>
          </a:p>
          <a:p>
            <a:pPr marL="342900" indent="-342900">
              <a:spcBef>
                <a:spcPts val="3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器搜索静态库时，链接所有已引用而未处理的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3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静态库的链接放置在命令行尾部，确保其引用被正确解析</a:t>
            </a:r>
          </a:p>
          <a:p>
            <a:pPr>
              <a:spcBef>
                <a:spcPts val="3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动态库（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Shared Object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342900" indent="-342900">
              <a:spcBef>
                <a:spcPts val="3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目标库（类似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DLL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），后缀一般为“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.so</a:t>
            </a:r>
            <a:r>
              <a: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 marL="342900" indent="-342900">
              <a:spcBef>
                <a:spcPts val="3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命令：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g++ -shared -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fPIC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-o libtest.so test1.o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test2.o</a:t>
            </a:r>
          </a:p>
          <a:p>
            <a:pPr marL="342900" indent="-342900">
              <a:spcBef>
                <a:spcPts val="300"/>
              </a:spcBef>
              <a:buFontTx/>
              <a:buChar char="-"/>
            </a:pPr>
            <a:r>
              <a: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PIC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：位置无关代码（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Position-Independent Code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3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首先链接动态库，其次才是静态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3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要强制链接静态库，编译使用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-static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</a:t>
            </a:r>
          </a:p>
        </p:txBody>
      </p:sp>
    </p:spTree>
    <p:extLst>
      <p:ext uri="{BB962C8B-B14F-4D97-AF65-F5344CB8AC3E}">
        <p14:creationId xmlns:p14="http://schemas.microsoft.com/office/powerpoint/2010/main" val="159371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620683" cy="830997"/>
            <a:chOff x="734568" y="424635"/>
            <a:chExt cx="462068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87798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标准库与库相关性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09350" y="1411948"/>
            <a:ext cx="8693429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标准库：</a:t>
            </a:r>
            <a:r>
              <a:rPr lang="en-US" altLang="zh-CN" sz="28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libc</a:t>
            </a:r>
            <a:endParaRPr lang="en-US" altLang="zh-CN" sz="28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库单独：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libm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；需要调用数学函数时，显式链接数学库：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g++ -o compute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compute.c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–lm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标准库：</a:t>
            </a:r>
            <a:r>
              <a:rPr lang="en-US" altLang="zh-CN" sz="28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libstdc</a:t>
            </a: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C++11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程序，使用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g++-4.8 -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；对于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Code::</a:t>
            </a:r>
            <a:r>
              <a: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Blocks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等集成开发环境，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在编译器设置对话框中选中相应的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C++11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</a:t>
            </a:r>
            <a:endParaRPr lang="zh-CN" altLang="en-US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库的相关性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时需要注意交叉引用被正确解析，例如：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libtiff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库需要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libjpeg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库（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jpeg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图像处理）和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libz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库（压缩处理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库链接：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g++ -static -o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tifftest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tifftest.c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ltiff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ljpeg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lz</a:t>
            </a:r>
            <a:endParaRPr lang="en-US" altLang="zh-CN" sz="2000" b="1" dirty="0" smtClea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库链接：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g++ -o app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app.o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lb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738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3298</TotalTime>
  <Words>272</Words>
  <Application>Microsoft Office PowerPoint</Application>
  <PresentationFormat>自定义</PresentationFormat>
  <Paragraphs>23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SSL</dc:creator>
  <cp:lastModifiedBy>qiaolin</cp:lastModifiedBy>
  <cp:revision>205</cp:revision>
  <dcterms:created xsi:type="dcterms:W3CDTF">2015-06-24T00:43:17Z</dcterms:created>
  <dcterms:modified xsi:type="dcterms:W3CDTF">2015-12-10T10:12:12Z</dcterms:modified>
</cp:coreProperties>
</file>