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346" r:id="rId3"/>
    <p:sldId id="32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00" y="-2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动态库的装载与卸载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22051" y="1411948"/>
            <a:ext cx="8295049" cy="441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动态库装载函数</a:t>
            </a:r>
            <a:r>
              <a:rPr lang="en-US" altLang="zh-CN" sz="28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dlopen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：头文件“</a:t>
            </a:r>
            <a:r>
              <a:rPr lang="en-US" altLang="zh-CN" sz="28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dlfcn.h</a:t>
            </a: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原型：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*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dlopen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filename,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flag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为动态库名称；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为装载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模式，必须为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RTLD_LAZY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RTLD_NOW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两者之一，并可与其他装载标识（如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RTLD_GLOBAL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RTLD_LOCAL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）组合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返回值：类型为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，用以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库句柄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；调用失败返回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dlopen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</a:t>
            </a:r>
            <a:r>
              <a:rPr lang="en-US" altLang="zh-CN" sz="2000" b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libtest.so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RTLD_LAZY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函数查找与装载函数</a:t>
            </a:r>
            <a:r>
              <a:rPr lang="en-US" altLang="zh-CN" sz="28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dlsym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*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dlsym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void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handle,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symbol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库句柄；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symbol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为函数名称字符串</a:t>
            </a: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：目标函数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装载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在内存中的基地址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07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动态库的装载与卸载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22051" y="1411948"/>
            <a:ext cx="8295049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动态库卸载函数</a:t>
            </a:r>
            <a:r>
              <a:rPr lang="en-US" altLang="zh-CN" sz="28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dlclose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原型：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dlclose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void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为动态库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句柄</a:t>
            </a: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返回值：成功时为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，其他为错误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动态库错误处理函数</a:t>
            </a:r>
            <a:r>
              <a:rPr lang="en-US" altLang="zh-CN" sz="28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dlerror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dlerror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：其他三个函数调用时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次产生的错误描述字符串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3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动态库的装载与卸载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9351" y="1608798"/>
            <a:ext cx="84411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动态库中的函数，设函数名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编码时，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函数应封装于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 "C" { … } 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块中，确保名解析正确工作（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不支持函数重载）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链接选项：“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ldl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09350" y="3530600"/>
            <a:ext cx="85935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006600"/>
                </a:solidFill>
              </a:rPr>
              <a:t>void * </a:t>
            </a:r>
            <a:r>
              <a:rPr lang="en-US" altLang="zh-CN" sz="2400" dirty="0">
                <a:solidFill>
                  <a:srgbClr val="006600"/>
                </a:solidFill>
              </a:rPr>
              <a:t>handle = </a:t>
            </a:r>
            <a:r>
              <a:rPr lang="en-US" altLang="zh-CN" sz="2400" dirty="0" err="1">
                <a:solidFill>
                  <a:srgbClr val="006600"/>
                </a:solidFill>
              </a:rPr>
              <a:t>dlopen</a:t>
            </a:r>
            <a:r>
              <a:rPr lang="en-US" altLang="zh-CN" sz="2400" dirty="0">
                <a:solidFill>
                  <a:srgbClr val="006600"/>
                </a:solidFill>
              </a:rPr>
              <a:t>( "libtest.so", </a:t>
            </a:r>
            <a:r>
              <a:rPr lang="en-US" altLang="zh-CN" sz="2400" dirty="0" smtClean="0">
                <a:solidFill>
                  <a:srgbClr val="006600"/>
                </a:solidFill>
              </a:rPr>
              <a:t>RTLD_LAZY );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// </a:t>
            </a:r>
            <a:r>
              <a:rPr lang="en-US" altLang="zh-CN" sz="2400" dirty="0" smtClean="0">
                <a:solidFill>
                  <a:srgbClr val="006600"/>
                </a:solidFill>
              </a:rPr>
              <a:t> </a:t>
            </a:r>
            <a:r>
              <a:rPr lang="zh-CN" altLang="en-US" sz="2400" dirty="0" smtClean="0">
                <a:solidFill>
                  <a:srgbClr val="006600"/>
                </a:solidFill>
              </a:rPr>
              <a:t>声明</a:t>
            </a:r>
            <a:r>
              <a:rPr lang="zh-CN" altLang="en-US" sz="2400" dirty="0">
                <a:solidFill>
                  <a:srgbClr val="006600"/>
                </a:solidFill>
              </a:rPr>
              <a:t>函数指针指向动态库中的函数，按被调函数的名称查找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void ( *test )() = </a:t>
            </a:r>
            <a:r>
              <a:rPr lang="en-US" altLang="zh-CN" sz="2400" dirty="0" err="1">
                <a:solidFill>
                  <a:srgbClr val="006600"/>
                </a:solidFill>
              </a:rPr>
              <a:t>dlsym</a:t>
            </a:r>
            <a:r>
              <a:rPr lang="en-US" altLang="zh-CN" sz="2400" dirty="0">
                <a:solidFill>
                  <a:srgbClr val="006600"/>
                </a:solidFill>
              </a:rPr>
              <a:t>( handle, </a:t>
            </a:r>
            <a:r>
              <a:rPr lang="en-US" altLang="zh-CN" sz="2400" dirty="0" smtClean="0">
                <a:solidFill>
                  <a:srgbClr val="006600"/>
                </a:solidFill>
              </a:rPr>
              <a:t>"g" </a:t>
            </a:r>
            <a:r>
              <a:rPr lang="en-US" altLang="zh-CN" sz="2400" dirty="0">
                <a:solidFill>
                  <a:srgbClr val="0066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( *test )();  </a:t>
            </a:r>
            <a:r>
              <a:rPr lang="en-US" altLang="zh-CN" sz="2400" dirty="0" smtClean="0">
                <a:solidFill>
                  <a:srgbClr val="006600"/>
                </a:solidFill>
              </a:rPr>
              <a:t>  //  </a:t>
            </a:r>
            <a:r>
              <a:rPr lang="zh-CN" altLang="en-US" sz="2400" dirty="0" smtClean="0">
                <a:solidFill>
                  <a:srgbClr val="006600"/>
                </a:solidFill>
              </a:rPr>
              <a:t>使用</a:t>
            </a:r>
            <a:r>
              <a:rPr lang="zh-CN" altLang="en-US" sz="2400" dirty="0">
                <a:solidFill>
                  <a:srgbClr val="006600"/>
                </a:solidFill>
              </a:rPr>
              <a:t>函数指针调用动态库中的函数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006600"/>
                </a:solidFill>
              </a:rPr>
              <a:t>dlclose</a:t>
            </a:r>
            <a:r>
              <a:rPr lang="en-US" altLang="zh-CN" sz="2400" dirty="0">
                <a:solidFill>
                  <a:srgbClr val="006600"/>
                </a:solidFill>
              </a:rPr>
              <a:t>( handle );</a:t>
            </a:r>
          </a:p>
        </p:txBody>
      </p:sp>
    </p:spTree>
    <p:extLst>
      <p:ext uri="{BB962C8B-B14F-4D97-AF65-F5344CB8AC3E}">
        <p14:creationId xmlns:p14="http://schemas.microsoft.com/office/powerpoint/2010/main" val="64615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326</Words>
  <Application>Microsoft Office PowerPoint</Application>
  <PresentationFormat>自定义</PresentationFormat>
  <Paragraphs>30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205</cp:revision>
  <dcterms:created xsi:type="dcterms:W3CDTF">2015-06-24T00:43:17Z</dcterms:created>
  <dcterms:modified xsi:type="dcterms:W3CDTF">2015-12-10T10:08:50Z</dcterms:modified>
</cp:coreProperties>
</file>