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86527" cy="830997"/>
            <a:chOff x="734568" y="424635"/>
            <a:chExt cx="278652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438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716749"/>
            <a:ext cx="8693429" cy="308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命令：负责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程序编译与链接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根据指定命令进行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规则文件：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语法、变量、条件判断、循环、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79867"/>
            <a:ext cx="91586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文件基本格式</a:t>
            </a: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文件规则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文件由一系列规则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的目的：建构目标的先决条件是什么以及如何建构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未指定目标，缺省执行第一个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中有一个以上的文件比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文件要新，执行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所定义的命令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1936334"/>
            <a:ext cx="7488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target ... : prerequisites ...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[Tab</a:t>
            </a:r>
            <a:r>
              <a:rPr lang="zh-CN" altLang="en-US" sz="2400" dirty="0">
                <a:solidFill>
                  <a:srgbClr val="006600"/>
                </a:solidFill>
              </a:rPr>
              <a:t>键</a:t>
            </a:r>
            <a:r>
              <a:rPr lang="en-US" altLang="zh-CN" sz="2400" dirty="0">
                <a:solidFill>
                  <a:srgbClr val="006600"/>
                </a:solidFill>
              </a:rPr>
              <a:t>]	commands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915865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为编译期的文件名，以指定要建构的对象，也可以是执行文件，还可以是标签（操作名称，伪目标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为单一目标，也可以为空格分隔的多个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目标都定义了一组处理规则，和其相关规则构成规则链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：先决条件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生成该目标所需的先决文件或目标（前置条件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为空格分隔的文件名，指定目标是否重建的判断标准，即只要有一个先决文件不存在或有过更新，就重建目标</a:t>
            </a:r>
          </a:p>
        </p:txBody>
      </p:sp>
    </p:spTree>
    <p:extLst>
      <p:ext uri="{BB962C8B-B14F-4D97-AF65-F5344CB8AC3E}">
        <p14:creationId xmlns:p14="http://schemas.microsoft.com/office/powerpoint/2010/main" val="19269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：先决条件（续）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目标先决条件本身需要重建，则匹配该先决条件的目标，执行其对应的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：命令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一行或多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组成，命令前有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如何建构目标，一般为生成目标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行命令都在单独的进程中执行，彼此没有继承关系，不能简单传递数据；解决办法：用分号将多条命令书写在单行（此时可用“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折行），或者为该条规则添加指示“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.ONESHELL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0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伪目标：操作名称，而不是文件名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编译后的二进制目标文件，例如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命令时须指定伪目标：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当前目录下有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文件，则此规则不会被执行；此时可用“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.PHONY : clean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明确指示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为伪目标；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将跳过文件检查，执行其对应的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清除任务的伪目标一般放置在脚本的最后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8969" y="2406011"/>
            <a:ext cx="74882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clean :</a:t>
            </a:r>
          </a:p>
          <a:p>
            <a:pPr marL="0"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	</a:t>
            </a:r>
            <a:r>
              <a:rPr lang="en-US" altLang="zh-CN" dirty="0" err="1">
                <a:solidFill>
                  <a:srgbClr val="006600"/>
                </a:solidFill>
              </a:rPr>
              <a:t>rm</a:t>
            </a:r>
            <a:r>
              <a:rPr lang="en-US" altLang="zh-CN" dirty="0">
                <a:solidFill>
                  <a:srgbClr val="006600"/>
                </a:solidFill>
              </a:rPr>
              <a:t> -f *.o</a:t>
            </a:r>
          </a:p>
        </p:txBody>
      </p:sp>
    </p:spTree>
    <p:extLst>
      <p:ext uri="{BB962C8B-B14F-4D97-AF65-F5344CB8AC3E}">
        <p14:creationId xmlns:p14="http://schemas.microsoft.com/office/powerpoint/2010/main" val="42277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伪目标惯例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：所有目标的目标，一般为编译所有的目标，对同时编译多个程序极为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：安装已编译好的程序，主要任务是完成目标执行文件的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：列出改变过的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：打包备份源程序，形成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：创建压缩文件，一般将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文件压缩成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：更新所有的目标，以备完整地重编译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：一般用来测试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的流程</a:t>
            </a:r>
          </a:p>
        </p:txBody>
      </p:sp>
    </p:spTree>
    <p:extLst>
      <p:ext uri="{BB962C8B-B14F-4D97-AF65-F5344CB8AC3E}">
        <p14:creationId xmlns:p14="http://schemas.microsoft.com/office/powerpoint/2010/main" val="2522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示例：假设程序主文件“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9350" y="2066470"/>
            <a:ext cx="7345892" cy="34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注释行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-o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-c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-c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.PHONY : clean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clean 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561</Words>
  <Application>Microsoft Office PowerPoint</Application>
  <PresentationFormat>自定义</PresentationFormat>
  <Paragraphs>72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2015-12-10T10:08:09Z</dcterms:modified>
</cp:coreProperties>
</file>