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行解析：命令按行解析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的行首字符为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键，其他行的行首字符不得为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键，但可以使用多个空格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换行：命令太长时，行尾用“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注释：行首字符为“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的文本行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关闭回显：在行首字符后和命令前添加“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关闭回显时，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会首先回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显（打印）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命令，然后执行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仅在注释和纯显示的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使用此功能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filename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：包含其他文件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：忽略文件包含错误</a:t>
            </a:r>
          </a:p>
        </p:txBody>
      </p:sp>
    </p:spTree>
    <p:extLst>
      <p:ext uri="{BB962C8B-B14F-4D97-AF65-F5344CB8AC3E}">
        <p14:creationId xmlns:p14="http://schemas.microsoft.com/office/powerpoint/2010/main" val="662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（任意数目的任意字符），例如“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表示所有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（任意一个字符），例如“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表示所有单字符文件名的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（存在括号内的某个字符），例如“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lib[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表示第四个字符为“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0-9]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（存在该集合中的某个字符），例如“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lib[0-9].c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表示第四个字符为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之间的数字（含数字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[^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（存在非括号内的某个字符），例如“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lib[^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表示第四个字符不是“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c”</a:t>
            </a:r>
          </a:p>
        </p:txBody>
      </p:sp>
    </p:spTree>
    <p:extLst>
      <p:ext uri="{BB962C8B-B14F-4D97-AF65-F5344CB8AC3E}">
        <p14:creationId xmlns:p14="http://schemas.microsoft.com/office/powerpoint/2010/main" val="28823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31741"/>
            <a:ext cx="8597176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　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：引用变量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（中间无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多余空格）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变量用“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@echo $$HOME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在使用时展开，形式上类似宏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的使用场合：目标、先决条件、命令、新的变量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内置变量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：当前使用的编译器；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$(MAKE)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：当前使用的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自动变量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$@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：当前目标；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：当前目标的首个先决条件；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$?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：比目标更新的所有先决条件；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$^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：所有先决条件；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$(@D)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$(@F)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$@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的目录名和文件名；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$(&lt;D)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$(&lt;F)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的目录名和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20586" y="1395457"/>
            <a:ext cx="7250698" cy="45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makefile</a:t>
            </a:r>
            <a:r>
              <a:rPr lang="zh-CN" altLang="en-US" sz="2000" dirty="0">
                <a:solidFill>
                  <a:srgbClr val="006600"/>
                </a:solidFill>
              </a:rPr>
              <a:t>样本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: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$(CC) -o </a:t>
            </a: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@echo "Constructed…"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$(CC) -c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$(CC) -c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.PHONY : clean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clean 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</a:t>
            </a:r>
            <a:r>
              <a:rPr lang="en-US" altLang="zh-CN" sz="2000" dirty="0" err="1">
                <a:solidFill>
                  <a:srgbClr val="006600"/>
                </a:solidFill>
              </a:rPr>
              <a:t>rm</a:t>
            </a:r>
            <a:r>
              <a:rPr lang="en-US" altLang="zh-CN" sz="2000" dirty="0">
                <a:solidFill>
                  <a:srgbClr val="006600"/>
                </a:solidFill>
              </a:rPr>
              <a:t> -f </a:t>
            </a: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 </a:t>
            </a:r>
            <a:r>
              <a:rPr lang="zh-CN" altLang="en-US" sz="2000" dirty="0">
                <a:solidFill>
                  <a:srgbClr val="006600"/>
                </a:solidFill>
              </a:rPr>
              <a:t>*～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变量定义格式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：在执行时扩展，允许递归，可以使用后续代码中出现的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：在定义时扩展，不允许递归，使用右侧的现值，不能使用后续代码中出现的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：只有在该变量为空时才设置值，否则维持原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：将值追加到变量的尾部；若变量未定义，则“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自动解释为“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；若变量已定义，则“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继承上次的操作符，并追加新值</a:t>
            </a:r>
          </a:p>
        </p:txBody>
      </p:sp>
    </p:spTree>
    <p:extLst>
      <p:ext uri="{BB962C8B-B14F-4D97-AF65-F5344CB8AC3E}">
        <p14:creationId xmlns:p14="http://schemas.microsoft.com/office/powerpoint/2010/main" val="39053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95909"/>
            <a:ext cx="85971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多行变量</a:t>
            </a: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endef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行首字符不能为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键，对齐时可使用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行变量主要用于定义命令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多行变量要小心，展开时有可能导致脚本错误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目标变量：类似局部变量，仅对本目标规则链有效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: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value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：定义目标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8655" y="1952376"/>
            <a:ext cx="7488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define </a:t>
            </a:r>
            <a:r>
              <a:rPr lang="en-US" altLang="zh-CN" sz="2000" dirty="0" err="1">
                <a:solidFill>
                  <a:srgbClr val="006600"/>
                </a:solidFill>
              </a:rPr>
              <a:t>var_name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@echo "One"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@echo "Two"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endef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7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456</Words>
  <Application>Microsoft Office PowerPoint</Application>
  <PresentationFormat>自定义</PresentationFormat>
  <Paragraphs>70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2015-12-10T10:07:33Z</dcterms:modified>
</cp:coreProperties>
</file>