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40" r:id="rId3"/>
    <p:sldId id="341" r:id="rId4"/>
    <p:sldId id="34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12" y="-1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334371"/>
            <a:ext cx="859717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静态模式：以“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</a:t>
            </a: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：用于处理模式相同的多目标，简化脚本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：每个目标的文件以“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结尾，先决文件为对应的“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spcBef>
                <a:spcPts val="600"/>
              </a:spcBef>
            </a:pP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80308" y="1868032"/>
            <a:ext cx="74882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target ... : target-pattern : prerequisites ...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[Tab</a:t>
            </a:r>
            <a:r>
              <a:rPr lang="zh-CN" altLang="en-US" sz="2000" dirty="0">
                <a:solidFill>
                  <a:srgbClr val="006600"/>
                </a:solidFill>
              </a:rPr>
              <a:t>键</a:t>
            </a:r>
            <a:r>
              <a:rPr lang="en-US" altLang="zh-CN" sz="2000" dirty="0">
                <a:solidFill>
                  <a:srgbClr val="006600"/>
                </a:solidFill>
              </a:rPr>
              <a:t>]	commands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880308" y="3462993"/>
            <a:ext cx="74882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006600"/>
                </a:solidFill>
              </a:rPr>
              <a:t>objs = main.o library.o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006600"/>
                </a:solidFill>
              </a:rPr>
              <a:t>$(objs) : %.o : %.c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006600"/>
                </a:solidFill>
              </a:rPr>
              <a:t>	$(CC) -c $(CFLAGS) $&lt; -o $@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880308" y="4544080"/>
            <a:ext cx="748823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main.o</a:t>
            </a:r>
            <a:r>
              <a:rPr lang="pt-BR" altLang="zh-CN" sz="2000" dirty="0">
                <a:solidFill>
                  <a:srgbClr val="C00000"/>
                </a:solidFill>
              </a:rPr>
              <a:t> : main.c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C00000"/>
                </a:solidFill>
              </a:rPr>
              <a:t>	$(CC) -c $(CFLAGS) main.c -o main.o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C00000"/>
                </a:solidFill>
              </a:rPr>
              <a:t>library</a:t>
            </a:r>
            <a:r>
              <a:rPr lang="en-US" altLang="zh-CN" sz="2000" dirty="0">
                <a:solidFill>
                  <a:srgbClr val="C00000"/>
                </a:solidFill>
              </a:rPr>
              <a:t>.o</a:t>
            </a:r>
            <a:r>
              <a:rPr lang="pt-BR" altLang="zh-CN" sz="2000" dirty="0">
                <a:solidFill>
                  <a:srgbClr val="C00000"/>
                </a:solidFill>
              </a:rPr>
              <a:t> : library.c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sz="2000" dirty="0">
                <a:solidFill>
                  <a:srgbClr val="C00000"/>
                </a:solidFill>
              </a:rPr>
              <a:t>	$(CC) -c $(CFLAGS) library.c -o library.o</a:t>
            </a:r>
          </a:p>
        </p:txBody>
      </p:sp>
    </p:spTree>
    <p:extLst>
      <p:ext uri="{BB962C8B-B14F-4D97-AF65-F5344CB8AC3E}">
        <p14:creationId xmlns:p14="http://schemas.microsoft.com/office/powerpoint/2010/main" val="22840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2161"/>
            <a:ext cx="8597176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条件判断基本格式</a:t>
            </a: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的条件判断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两个参数是否相等：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ifeq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(arg1,arg2)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ifeq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'arg1' 'arg2'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ifeq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"arg1" "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arg2"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两个参数是否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ifneq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具体格式与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ifeq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相同）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某个变量是否已定义：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ifdef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某个变量是否未定义：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ifndef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52613" y="1986534"/>
            <a:ext cx="74882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conditional-directive		conditional-directive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text-if-true			text-if-true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endif</a:t>
            </a:r>
            <a:r>
              <a:rPr lang="en-US" altLang="zh-CN" sz="2000" dirty="0">
                <a:solidFill>
                  <a:srgbClr val="006600"/>
                </a:solidFill>
              </a:rPr>
              <a:t>				else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				text-if-false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				</a:t>
            </a:r>
            <a:r>
              <a:rPr lang="en-US" altLang="zh-CN" sz="2000" dirty="0" err="1">
                <a:solidFill>
                  <a:srgbClr val="006600"/>
                </a:solidFill>
              </a:rPr>
              <a:t>endif</a:t>
            </a:r>
            <a:endParaRPr lang="en-US" altLang="zh-CN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92161"/>
            <a:ext cx="85971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循环：可以在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循环为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，为保证多行命令在同一个进程下执行，必须合并成单条命令并在行尾添加分行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反引号执行命令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，所获得的结果集合可以作为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循环的处理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$$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”引用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36571" y="1952376"/>
            <a:ext cx="748823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rulefor</a:t>
            </a:r>
            <a:r>
              <a:rPr lang="en-US" altLang="zh-CN" sz="2000" dirty="0">
                <a:solidFill>
                  <a:srgbClr val="006600"/>
                </a:solidFill>
              </a:rPr>
              <a:t> :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for filename in `echo $(</a:t>
            </a:r>
            <a:r>
              <a:rPr lang="en-US" altLang="zh-CN" sz="2000" dirty="0" err="1">
                <a:solidFill>
                  <a:srgbClr val="006600"/>
                </a:solidFill>
              </a:rPr>
              <a:t>objs</a:t>
            </a:r>
            <a:r>
              <a:rPr lang="en-US" altLang="zh-CN" sz="2000" dirty="0">
                <a:solidFill>
                  <a:srgbClr val="006600"/>
                </a:solidFill>
              </a:rPr>
              <a:t>)`; \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do \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	</a:t>
            </a:r>
            <a:r>
              <a:rPr lang="en-US" altLang="zh-CN" sz="2000" dirty="0" err="1">
                <a:solidFill>
                  <a:srgbClr val="006600"/>
                </a:solidFill>
              </a:rPr>
              <a:t>rm</a:t>
            </a:r>
            <a:r>
              <a:rPr lang="en-US" altLang="zh-CN" sz="2000" dirty="0">
                <a:solidFill>
                  <a:srgbClr val="006600"/>
                </a:solidFill>
              </a:rPr>
              <a:t> -f $$filename; \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done</a:t>
            </a:r>
          </a:p>
        </p:txBody>
      </p:sp>
    </p:spTree>
    <p:extLst>
      <p:ext uri="{BB962C8B-B14F-4D97-AF65-F5344CB8AC3E}">
        <p14:creationId xmlns:p14="http://schemas.microsoft.com/office/powerpoint/2010/main" val="320962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3187" cy="830997"/>
            <a:chOff x="734568" y="424635"/>
            <a:chExt cx="463318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904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文件语法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0" y="1460077"/>
            <a:ext cx="859717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函数：像变量一样使用“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$()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arg1,arg2,…)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：函数调用，函数名为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，后跟逗号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参数前后不能有多余的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from,to,text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的字符串替换函数，将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字符串替换为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，返回替换后的字符串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68655" y="3368292"/>
            <a:ext cx="74882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comma := ,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  </a:t>
            </a:r>
            <a:r>
              <a:rPr lang="zh-CN" altLang="en-US" sz="2000" dirty="0">
                <a:solidFill>
                  <a:srgbClr val="006600"/>
                </a:solidFill>
              </a:rPr>
              <a:t>定义空值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empty :=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  </a:t>
            </a:r>
            <a:r>
              <a:rPr lang="zh-CN" altLang="en-US" sz="2000" dirty="0">
                <a:solidFill>
                  <a:srgbClr val="006600"/>
                </a:solidFill>
              </a:rPr>
              <a:t>定义空格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space := $(empty) $(empty)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foo := a b c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  </a:t>
            </a:r>
            <a:r>
              <a:rPr lang="zh-CN" altLang="en-US" sz="2000" dirty="0">
                <a:solidFill>
                  <a:srgbClr val="006600"/>
                </a:solidFill>
              </a:rPr>
              <a:t>将“</a:t>
            </a:r>
            <a:r>
              <a:rPr lang="en-US" altLang="zh-CN" sz="2000" dirty="0">
                <a:solidFill>
                  <a:srgbClr val="006600"/>
                </a:solidFill>
              </a:rPr>
              <a:t>a b c</a:t>
            </a:r>
            <a:r>
              <a:rPr lang="zh-CN" altLang="en-US" sz="2000" dirty="0">
                <a:solidFill>
                  <a:srgbClr val="006600"/>
                </a:solidFill>
              </a:rPr>
              <a:t>”替换为“</a:t>
            </a:r>
            <a:r>
              <a:rPr lang="en-US" altLang="zh-CN" sz="2000" dirty="0" err="1">
                <a:solidFill>
                  <a:srgbClr val="006600"/>
                </a:solidFill>
              </a:rPr>
              <a:t>a,b,c</a:t>
            </a:r>
            <a:r>
              <a:rPr lang="zh-CN" altLang="en-US" sz="2000" dirty="0">
                <a:solidFill>
                  <a:srgbClr val="006600"/>
                </a:solidFill>
              </a:rPr>
              <a:t>”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bar := $(</a:t>
            </a:r>
            <a:r>
              <a:rPr lang="en-US" altLang="zh-CN" sz="2000" dirty="0" err="1">
                <a:solidFill>
                  <a:srgbClr val="006600"/>
                </a:solidFill>
              </a:rPr>
              <a:t>subst</a:t>
            </a:r>
            <a:r>
              <a:rPr lang="en-US" altLang="zh-CN" sz="2000" dirty="0">
                <a:solidFill>
                  <a:srgbClr val="006600"/>
                </a:solidFill>
              </a:rPr>
              <a:t> $(space),$(comma),$(foo))</a:t>
            </a:r>
          </a:p>
        </p:txBody>
      </p:sp>
    </p:spTree>
    <p:extLst>
      <p:ext uri="{BB962C8B-B14F-4D97-AF65-F5344CB8AC3E}">
        <p14:creationId xmlns:p14="http://schemas.microsoft.com/office/powerpoint/2010/main" val="22454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325</Words>
  <Application>Microsoft Office PowerPoint</Application>
  <PresentationFormat>自定义</PresentationFormat>
  <Paragraphs>62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206</cp:revision>
  <dcterms:created xsi:type="dcterms:W3CDTF">2015-06-24T00:43:17Z</dcterms:created>
  <dcterms:modified xsi:type="dcterms:W3CDTF">2015-12-17T12:46:14Z</dcterms:modified>
</cp:coreProperties>
</file>