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328" y="-2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编程实践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796959"/>
            <a:ext cx="9190734" cy="342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 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编写程序，通过随机数设备读取随机数，重新完成习题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及其后续习题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  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编写程序，测试临时文件的读写访问。</a:t>
            </a: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 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编写程序，查看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信息和进程信息。信息越全越好，本题将作为课程大作业“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服务器”的服务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12.4  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为习题</a:t>
            </a: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8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8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68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205</cp:revision>
  <dcterms:created xsi:type="dcterms:W3CDTF">2015-06-24T00:43:17Z</dcterms:created>
  <dcterms:modified xsi:type="dcterms:W3CDTF">2015-12-10T10:05:08Z</dcterms:modified>
</cp:coreProperties>
</file>