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0" y="-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81512-1FAC-4195-A9E4-C1B8AEB89F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439145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第十讲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操作符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870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操作符重载总结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25</Words>
  <Application>Microsoft Office PowerPoint</Application>
  <PresentationFormat>自定义</PresentationFormat>
  <Paragraphs>10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195</cp:revision>
  <dcterms:created xsi:type="dcterms:W3CDTF">2015-06-24T00:43:17Z</dcterms:created>
  <dcterms:modified xsi:type="dcterms:W3CDTF">2015-11-10T08:38:10Z</dcterms:modified>
</cp:coreProperties>
</file>