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43304"/>
            <a:ext cx="85811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operator*(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设计一个数偶类，定义专用的四则运算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2602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290587"/>
            <a:ext cx="85811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+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this-&gt;_b +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Couple::operator*(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this-&gt;_b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  ==&gt; c( 4, 6 )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c;	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+(b).operator+(c)  ==&gt; d( 8, 12 )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*(b)  ==&gt; c( 3, 8 )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0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30266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operator*(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Couple::operator*(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* k, this-&gt;_b * k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06045"/>
            <a:ext cx="8581134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问题一：假设需要数偶倍乘运算（标量运算），将整数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同时乘到两个成员上。如何实现？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6525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00088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 = 3;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  ==&gt; c( 4, 6 )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+(b).operator+(c)  ==&gt; d( 8, 12 )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*(b)  ==&gt; c( 3, 8 )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c * k; 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*(k)  ==&gt; c( 9,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d * 2; 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*(2)  ==&gt; d( 16,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1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问题二：参数必须是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类对象的常引用吗？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不使用引用，但会产生对象拷贝动作，降低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不是常引用，但无法限制函数内部对参数的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使用指针，但与常规数学公式使用方式不符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问题三：返回值必须是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类的对象吗？返回引用是否可行？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返回引用，但必须是全局对象或通过参数传递进去的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对象的引用，不能引用函数内部的局部变量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建议使用引用类型的返回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将右操作数累加到左操作数上并返回左操作数时，此时应该重载加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操作符，减赋、乘赋、除赋与余赋类似</a:t>
            </a:r>
          </a:p>
        </p:txBody>
      </p:sp>
    </p:spTree>
    <p:extLst>
      <p:ext uri="{BB962C8B-B14F-4D97-AF65-F5344CB8AC3E}">
        <p14:creationId xmlns:p14="http://schemas.microsoft.com/office/powerpoint/2010/main" val="37819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475</Words>
  <Application>Microsoft Office PowerPoint</Application>
  <PresentationFormat>自定义</PresentationFormat>
  <Paragraphs>72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2015-11-10T08:40:16Z</dcterms:modified>
</cp:coreProperties>
</file>