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4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40" y="-2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68706" y="1517628"/>
            <a:ext cx="8581134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问题四：四则运算符必须重载为成员函数吗？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。可以重载为类的友元函数或普通函数。注意：普通函数无法访问类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的私有成员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重载为友元函数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重载为友元函数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：显式具有双操作数，且格式一致；操作不局限于当前对象本身，且不要求左操作数必须为本类的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：显式具有双操作数，不能省略左操作数</a:t>
            </a:r>
          </a:p>
        </p:txBody>
      </p:sp>
    </p:spTree>
    <p:extLst>
      <p:ext uri="{BB962C8B-B14F-4D97-AF65-F5344CB8AC3E}">
        <p14:creationId xmlns:p14="http://schemas.microsoft.com/office/powerpoint/2010/main" val="100539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795745"/>
            <a:ext cx="900088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 { }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Couple operator+(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c2 );</a:t>
            </a:r>
          </a:p>
          <a:p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Couple operator*(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c2 );</a:t>
            </a:r>
          </a:p>
          <a:p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Couple operator*(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c,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 );</a:t>
            </a:r>
          </a:p>
          <a:p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Couple operator*(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k,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8077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68706" y="1517628"/>
            <a:ext cx="8581134" cy="385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数偶倍乘运算重载的说明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重载为类的友元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友元函数，当倍数为左操作数时，无法解析乘法运算，编译会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左操作数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类的对象可以解决上述问题，但意义已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转换要求提供一个单参数的从整数到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类的构造函数，如果使用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修饰该构造函数，隐式类型转换会被禁止；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虽然即使不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禁止，很多编译器也不进行此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操作数不可互换，重载函数必须提供两个版本，它们的函数签名不同</a:t>
            </a:r>
          </a:p>
        </p:txBody>
      </p:sp>
    </p:spTree>
    <p:extLst>
      <p:ext uri="{BB962C8B-B14F-4D97-AF65-F5344CB8AC3E}">
        <p14:creationId xmlns:p14="http://schemas.microsoft.com/office/powerpoint/2010/main" val="30644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388769"/>
            <a:ext cx="90008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operator+(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_t(c1._a + c2._a, c1._b + c2._b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operator*(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 c1._a * c2._a, c1._b * c2._b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operator*(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k,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k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Couple::operator*(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 k *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k *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99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795745"/>
            <a:ext cx="9400284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 = 3;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b( 3, 4 ), c, d;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a + b;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operator+(a, b)  ==&gt; c( 4, 6 )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 = a + b + c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// 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 operator+(operator+(a, b), c)  ==&gt; d( 8, 12 )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a * b;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operator*(a, b)  ==&gt; c( 3, 8 )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k * c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operator*(k, c)  ==&gt; c( 9, 24 )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 = 2 * 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d;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 operator*(2, d)  ==&gt; d( 16, 24 )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227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518</Words>
  <Application>Microsoft Office PowerPoint</Application>
  <PresentationFormat>自定义</PresentationFormat>
  <Paragraphs>64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195</cp:revision>
  <dcterms:created xsi:type="dcterms:W3CDTF">2015-06-24T00:43:17Z</dcterms:created>
  <dcterms:modified xsi:type="dcterms:W3CDTF">2015-11-10T08:40:52Z</dcterms:modified>
</cp:coreProperties>
</file>