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关系操作符的重载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43304"/>
            <a:ext cx="85811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operator==(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operator!=(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为数偶类定义专用的关系操作符</a:t>
            </a:r>
          </a:p>
        </p:txBody>
      </p:sp>
    </p:spTree>
    <p:extLst>
      <p:ext uri="{BB962C8B-B14F-4D97-AF65-F5344CB8AC3E}">
        <p14:creationId xmlns:p14="http://schemas.microsoft.com/office/powerpoint/2010/main" val="17237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关系操作符的重载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12308"/>
            <a:ext cx="9000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operator==(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(c1._a == c2._a) &amp;&amp; (c1._b == c2._b);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operator!=(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(c1._a != c2._a) || (c1._b != c2._b);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a == b )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 == b"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“a != b"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下标操作符重载的场合与目的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对象具有数组成员，且该成员为主要成员，可以重载下标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：以允许在对象上通过数组下标访问该数组成员的元素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下标操作符必须重载两个版本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函数版本用于处理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下标越界错误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在重载函数中处理数组下标越界错误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2130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243304"/>
            <a:ext cx="96267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{  _a[0]=a,  _a[1]=b;  }</a:t>
            </a:r>
          </a:p>
          <a:p>
            <a:r>
              <a:rPr lang="en-US" altLang="zh-CN" sz="2000" b="1" dirty="0">
                <a:solidFill>
                  <a:srgbClr val="9A4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_a[2];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为数偶类定义专用的下标操作符</a:t>
            </a:r>
          </a:p>
        </p:txBody>
      </p:sp>
    </p:spTree>
    <p:extLst>
      <p:ext uri="{BB962C8B-B14F-4D97-AF65-F5344CB8AC3E}">
        <p14:creationId xmlns:p14="http://schemas.microsoft.com/office/powerpoint/2010/main" val="18521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35150"/>
            <a:ext cx="900088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Couple::operator[](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index &lt; 0 || index &gt; 1 )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"Index is out of range!"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_a[index];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Couple::operator[](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index &lt; 0 || index &gt; 1 )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"Index is out of range!"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_a[index];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a[0] &gt;&gt; a[1];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b[0] &lt;&lt; " " &lt;&lt; b[1]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0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489</Words>
  <Application>Microsoft Office PowerPoint</Application>
  <PresentationFormat>自定义</PresentationFormat>
  <Paragraphs>74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196</cp:revision>
  <dcterms:created xsi:type="dcterms:W3CDTF">2015-06-24T00:43:17Z</dcterms:created>
  <dcterms:modified xsi:type="dcterms:W3CDTF">2015-11-10T08:52:36Z</dcterms:modified>
</cp:coreProperties>
</file>