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8" y="-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赋值操作符重载的一般形式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复合赋值操作符重载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赋值构造与拷贝构造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浅拷贝与深拷贝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移动语义（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990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87341" cy="830997"/>
            <a:chOff x="734568" y="424635"/>
            <a:chExt cx="52873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5" y="620745"/>
              <a:ext cx="48013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赋值操作符重载的一般形式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243304"/>
            <a:ext cx="96267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 : _a(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_b(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为数偶类定义专用的赋值操作符</a:t>
            </a:r>
          </a:p>
        </p:txBody>
      </p:sp>
    </p:spTree>
    <p:extLst>
      <p:ext uri="{BB962C8B-B14F-4D97-AF65-F5344CB8AC3E}">
        <p14:creationId xmlns:p14="http://schemas.microsoft.com/office/powerpoint/2010/main" val="15485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87341" cy="830997"/>
            <a:chOff x="734568" y="424635"/>
            <a:chExt cx="52873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5" y="620745"/>
              <a:ext cx="48013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赋值操作符重载的一般形式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12308"/>
            <a:ext cx="9626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Couple::operator=(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*this == c )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_b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= b;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68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复合赋值操作符重载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015585"/>
            <a:ext cx="96267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 : _a(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_b(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operator+=(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operator*=(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operator*=(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为数偶类定义专用的简写四则运算符</a:t>
            </a:r>
          </a:p>
        </p:txBody>
      </p:sp>
    </p:spTree>
    <p:extLst>
      <p:ext uri="{BB962C8B-B14F-4D97-AF65-F5344CB8AC3E}">
        <p14:creationId xmlns:p14="http://schemas.microsoft.com/office/powerpoint/2010/main" val="34852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复合赋值操作符重载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49527"/>
            <a:ext cx="96267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Couple::operator+=(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 +=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_b +=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Couple::operator*=(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 *=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_b *=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Couple::operator*=(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 *= k,  _b *= k;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36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递增递减操作符重载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015585"/>
            <a:ext cx="96267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 : _a(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_b(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operator=(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++();	// 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operator++(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后缀递增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为数偶类定义专用的递增递减操作符</a:t>
            </a:r>
          </a:p>
        </p:txBody>
      </p:sp>
    </p:spTree>
    <p:extLst>
      <p:ext uri="{BB962C8B-B14F-4D97-AF65-F5344CB8AC3E}">
        <p14:creationId xmlns:p14="http://schemas.microsoft.com/office/powerpoint/2010/main" val="147909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递增递减操作符重载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652728"/>
            <a:ext cx="85074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Couple::operator++()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++_a,  ++_b;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Couple::operator++(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_t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_t(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*this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_a++,  _b++;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_t;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9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赋值操作符的返回值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822428"/>
            <a:ext cx="8581134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除后缀递增递减操作符，应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返回对象的引用，以于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本身语义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相符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对象需要额外的对象构造，降低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不需要使用返回值以进行连续赋值，可以将返回值设为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，但要注意此时重载的操作符语义与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不符，不推荐</a:t>
            </a:r>
          </a:p>
        </p:txBody>
      </p:sp>
    </p:spTree>
    <p:extLst>
      <p:ext uri="{BB962C8B-B14F-4D97-AF65-F5344CB8AC3E}">
        <p14:creationId xmlns:p14="http://schemas.microsoft.com/office/powerpoint/2010/main" val="9233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609</Words>
  <Application>Microsoft Office PowerPoint</Application>
  <PresentationFormat>自定义</PresentationFormat>
  <Paragraphs>103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196</cp:revision>
  <dcterms:created xsi:type="dcterms:W3CDTF">2015-06-24T00:43:17Z</dcterms:created>
  <dcterms:modified xsi:type="dcterms:W3CDTF">2015-11-10T09:04:31Z</dcterms:modified>
</cp:coreProperties>
</file>