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4" y="-2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赋值构造与拷贝构造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663320"/>
            <a:ext cx="8581134" cy="32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赋值也是构造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拷贝、赋值与析构三位一体，一般同时出现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缺省赋值构造与拷贝构造为浅拷贝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如果对象没有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指针成员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，缺省行为即可满足要求，无需实现或重载这三个函数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如果对象有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指针成员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，一般需要重载这三个函数</a:t>
            </a:r>
          </a:p>
        </p:txBody>
      </p:sp>
    </p:spTree>
    <p:extLst>
      <p:ext uri="{BB962C8B-B14F-4D97-AF65-F5344CB8AC3E}">
        <p14:creationId xmlns:p14="http://schemas.microsoft.com/office/powerpoint/2010/main" val="33546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389332"/>
            <a:ext cx="85074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_p(NULL) {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{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{ }</a:t>
            </a:r>
          </a:p>
          <a:p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 : _n(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_p(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}</a:t>
            </a:r>
          </a:p>
          <a:p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 { _n =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_p =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return *this;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if(_p){ delete[] _p, _p = NULL; }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sz="17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78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550806"/>
            <a:ext cx="9278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A::operator[](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 ||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4 )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"Out of range when trying to access the object...");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_p[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A::operator[](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 ||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4 )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"Out of range when trying to access the object...");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_p[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12307"/>
            <a:ext cx="85074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a(4), b;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"Before object assignment:"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&lt;&lt; " 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= a;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"After object assignment:"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b[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&lt;&lt; " 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结束时，系统崩溃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9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44034"/>
              </p:ext>
            </p:extLst>
          </p:nvPr>
        </p:nvGraphicFramePr>
        <p:xfrm>
          <a:off x="3002476" y="1782616"/>
          <a:ext cx="4035827" cy="356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5" imgW="3104482" imgH="2744460" progId="Visio.Drawing.11">
                  <p:embed/>
                </p:oleObj>
              </mc:Choice>
              <mc:Fallback>
                <p:oleObj name="Visio" r:id="rId5" imgW="3104482" imgH="2744460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476" y="1782616"/>
                        <a:ext cx="4035827" cy="3567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6499"/>
              </p:ext>
            </p:extLst>
          </p:nvPr>
        </p:nvGraphicFramePr>
        <p:xfrm>
          <a:off x="3046926" y="1306044"/>
          <a:ext cx="4035827" cy="473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5" imgW="3104482" imgH="3644460" progId="Visio.Drawing.11">
                  <p:embed/>
                </p:oleObj>
              </mc:Choice>
              <mc:Fallback>
                <p:oleObj name="Visio" r:id="rId5" imgW="3104482" imgH="3644460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926" y="1306044"/>
                        <a:ext cx="4035827" cy="4737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12307"/>
            <a:ext cx="85074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_p(NULL)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{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if(_p){ delete[] _p, _p = NULL; }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12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50324"/>
            <a:ext cx="85074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_p[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A::operator=(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_p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delete[] _p;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_p[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9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739</Words>
  <Application>Microsoft Office PowerPoint</Application>
  <PresentationFormat>自定义</PresentationFormat>
  <Paragraphs>100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197</cp:revision>
  <dcterms:created xsi:type="dcterms:W3CDTF">2015-06-24T00:43:17Z</dcterms:created>
  <dcterms:modified xsi:type="dcterms:W3CDTF">2015-11-22T14:50:52Z</dcterms:modified>
</cp:coreProperties>
</file>