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301" r:id="rId3"/>
    <p:sldId id="302" r:id="rId4"/>
    <p:sldId id="30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52" y="-2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06390"/>
              </p:ext>
            </p:extLst>
          </p:nvPr>
        </p:nvGraphicFramePr>
        <p:xfrm>
          <a:off x="1152144" y="1772103"/>
          <a:ext cx="9417786" cy="356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5" imgW="7244451" imgH="2744460" progId="Visio.Drawing.11">
                  <p:embed/>
                </p:oleObj>
              </mc:Choice>
              <mc:Fallback>
                <p:oleObj name="Visio" r:id="rId5" imgW="7244451" imgH="2744460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144" y="1772103"/>
                        <a:ext cx="9417786" cy="3567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5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51084"/>
            <a:ext cx="7786807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左值与右值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左值引用与右值引用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移动赋值与移动构造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移动语义重载</a:t>
            </a:r>
          </a:p>
        </p:txBody>
      </p:sp>
    </p:spTree>
    <p:extLst>
      <p:ext uri="{BB962C8B-B14F-4D97-AF65-F5344CB8AC3E}">
        <p14:creationId xmlns:p14="http://schemas.microsoft.com/office/powerpoint/2010/main" val="3413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左值与右值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60040"/>
            <a:ext cx="858113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值：可以出现在赋值号左边或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值：只能出现在赋值号右边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值：用于标识非临时对象或非成员函数的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值：用于标识临时对象的表达式或与任何对象无关的值（纯右值），或者用于标识即将失效的对象的表达式（失效值）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8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左值引用与右值引用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48885"/>
            <a:ext cx="8581134" cy="463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拷贝需要频繁分配和释放内存，效率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语义的目的：所有权移交，不需要重新构造和析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与构造函数兼容，移动语义必须为引用，而不能是指针或普通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引用传递左值，以允许函数内部修改目标数据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区分左值引用，实现移动语义时必须传递右值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保证能够修改目标数据对象，在函数内部必须将右值引用作为左值引用对待</a:t>
            </a:r>
          </a:p>
        </p:txBody>
      </p:sp>
    </p:spTree>
    <p:extLst>
      <p:ext uri="{BB962C8B-B14F-4D97-AF65-F5344CB8AC3E}">
        <p14:creationId xmlns:p14="http://schemas.microsoft.com/office/powerpoint/2010/main" val="5575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219</Words>
  <Application>Microsoft Office PowerPoint</Application>
  <PresentationFormat>自定义</PresentationFormat>
  <Paragraphs>26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198</cp:revision>
  <dcterms:created xsi:type="dcterms:W3CDTF">2015-06-24T00:43:17Z</dcterms:created>
  <dcterms:modified xsi:type="dcterms:W3CDTF">2015-11-22T17:44:12Z</dcterms:modified>
</cp:coreProperties>
</file>