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4" r:id="rId2"/>
    <p:sldId id="305" r:id="rId3"/>
    <p:sldId id="306" r:id="rId4"/>
    <p:sldId id="30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9A4D00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76" y="-2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DAD3D-970E-4DAE-952D-400F020AA42F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81512-1FAC-4195-A9E4-C1B8AEB89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2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移动赋值与移动构造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38760" y="1450324"/>
            <a:ext cx="85074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A() : _n(0), _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explicit A(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 : _n(n), _p(new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[n])  {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 ) : _n(n), _p(p)  {  }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 A &amp;&amp; that );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&amp; operator=( A &amp;&amp; that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virtual ~A() {  if(_p){  delete[] _p, _p = 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operator[](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operator[](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_n;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_p;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1387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移动赋值与移动构造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38760" y="1348787"/>
            <a:ext cx="920864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 A &amp;&amp; that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预定义的空指针类型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nullptr_t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的常对象</a:t>
            </a:r>
          </a:p>
          <a:p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可隐式转换为任意指针类型和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类型，但不能转换为整数类型，以取代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_n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_p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0,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*this = that;    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此代码不会调用下面重载的赋值操作符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6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具名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右值引用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在函数内部被当作左值，不是右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  <a:p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匿名右值引用才会被当作右值；理论上如此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*this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static_cast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 &amp;&amp;&gt;( that );    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*this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::move( that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一行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代码可以调用下面重载的移动赋值操作符，但是有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可能导致程序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崩溃</a:t>
            </a:r>
            <a:endParaRPr lang="en-US" altLang="zh-CN" sz="16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 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指向的本对象可能刚刚分配内存，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_p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字段所指向的目标数据对象无定义</a:t>
            </a:r>
            <a:endParaRPr lang="en-US" altLang="zh-CN" sz="16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A::operator=( A &amp;&amp; that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 _p )    delete[] _p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// 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删除此行代码可能会导致内存泄露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可以测试是否为同一对象，以避免自身复制操作，但意义不大</a:t>
            </a:r>
            <a:endParaRPr lang="en-US" altLang="zh-CN" sz="16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_n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 _p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0,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*this;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553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移动语义重载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38760" y="1502940"/>
            <a:ext cx="85074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A() : _n(0), _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explicit A(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 : _n(n), _p(new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[n])  {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 ) : _n(n), _p(p)  {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同时提供拷贝语义与移动语义版本，前者使用常左值引用</a:t>
            </a:r>
          </a:p>
          <a:p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修改目标数据对象的值，后者则可以修改</a:t>
            </a:r>
          </a:p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 A &amp;&amp; that );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&amp; operator=(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&amp; operator=( A &amp;&amp; that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virtual ~A() { if( _p )  {  delete[] _p, _p = 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}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……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47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移动语义重载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38760" y="1450324"/>
            <a:ext cx="85074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a( 4 );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4;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a[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b(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//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调用拷贝构造版本</a:t>
            </a:r>
          </a:p>
          <a:p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a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		// 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普通赋值版本</a:t>
            </a:r>
          </a:p>
          <a:p>
            <a:endParaRPr lang="zh-CN" altLang="en-US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左值引用转换为右值引用，否则会调用左值版本</a:t>
            </a:r>
          </a:p>
          <a:p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static_cast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A &amp;&amp; &gt;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)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	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移动构造版本</a:t>
            </a:r>
          </a:p>
          <a:p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static_cast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A &amp;&amp; &gt;(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	//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调用移动赋值版本</a:t>
            </a:r>
          </a:p>
          <a:p>
            <a:endParaRPr lang="zh-CN" altLang="en-US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0;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757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609</Words>
  <Application>Microsoft Office PowerPoint</Application>
  <PresentationFormat>自定义</PresentationFormat>
  <Paragraphs>73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206</cp:revision>
  <dcterms:created xsi:type="dcterms:W3CDTF">2015-06-24T00:43:17Z</dcterms:created>
  <dcterms:modified xsi:type="dcterms:W3CDTF">2015-12-10T03:59:57Z</dcterms:modified>
</cp:coreProperties>
</file>