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8" r:id="rId2"/>
    <p:sldId id="309" r:id="rId3"/>
    <p:sldId id="310" r:id="rId4"/>
    <p:sldId id="311" r:id="rId5"/>
    <p:sldId id="3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006600"/>
    <a:srgbClr val="9A4D00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52" y="-2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DAD3D-970E-4DAE-952D-400F020AA42F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81512-1FAC-4195-A9E4-C1B8AEB89F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02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2015-11-23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移动语义再认识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754326"/>
            <a:ext cx="96267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A() : _n(0), _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sz="15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explicit A(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 ) : _n(n), _p(new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[n])  {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n,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p ) : _n(n), _p(p)  {  }</a:t>
            </a:r>
          </a:p>
          <a:p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A( A &amp; that );	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//  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非常量版本；移动构造语义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 </a:t>
            </a:r>
            <a:r>
              <a:rPr lang="en-US" altLang="zh-CN" sz="15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 	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 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常量版本；深拷贝构造语义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operator=( A &amp; that 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	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非常量版本；移动赋值语义</a:t>
            </a:r>
          </a:p>
          <a:p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operator=( </a:t>
            </a:r>
            <a:r>
              <a:rPr lang="en-US" altLang="zh-CN" sz="15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); 	// </a:t>
            </a:r>
            <a:r>
              <a:rPr lang="en-US" altLang="zh-CN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常量版本；深拷贝赋值语义</a:t>
            </a:r>
          </a:p>
          <a:p>
            <a:r>
              <a:rPr lang="zh-CN" altLang="en-US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~A() {  if(_p){  delete[] _p, _p = </a:t>
            </a:r>
            <a:r>
              <a:rPr lang="en-US" altLang="zh-CN" sz="15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5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 }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 throw(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operator[](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throw(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out_of_range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_n;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5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_p;</a:t>
            </a:r>
          </a:p>
          <a:p>
            <a:r>
              <a:rPr lang="en-US" altLang="zh-CN" sz="15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263884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左值引用同样可以实现移动语义</a:t>
            </a:r>
          </a:p>
        </p:txBody>
      </p:sp>
    </p:spTree>
    <p:extLst>
      <p:ext uri="{BB962C8B-B14F-4D97-AF65-F5344CB8AC3E}">
        <p14:creationId xmlns:p14="http://schemas.microsoft.com/office/powerpoint/2010/main" val="31220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移动语义再认识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367712"/>
            <a:ext cx="962678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A &amp; that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_n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_p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0,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this-&gt;_n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_p = new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[_n];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_n;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    _p[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A::operator=( A &amp; that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_n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_p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0, 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&amp; A::operator=(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that )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this-&gt;_n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that._n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if( _p )    delete[] _p;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_p = new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[_n]; </a:t>
            </a:r>
            <a:r>
              <a:rPr lang="en-US" altLang="zh-CN" sz="1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 _n;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)    _p[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that._p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*this;</a:t>
            </a:r>
          </a:p>
          <a:p>
            <a:r>
              <a:rPr lang="en-US" altLang="zh-CN" sz="1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668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移动语义再认识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412307"/>
            <a:ext cx="9626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“Main.cpp”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a1;		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a2;	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缺省构造</a:t>
            </a:r>
          </a:p>
          <a:p>
            <a:endParaRPr lang="zh-CN" altLang="en-US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a3( a1 );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，移动构造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a4( a2 );	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，深拷贝构造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非常量，必须转型为常量才能进行深拷贝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a5(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const_cast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&gt;( a1 ) );  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A::A(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 a6, a7, a8;	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 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a6 = a1;	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，移动赋值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a7 = a2;		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A::operator=(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，深拷贝赋值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a8 =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const_cast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&amp; &gt;( a1 );  //  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A::operator=(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46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右值引用的意义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623569" y="1867672"/>
            <a:ext cx="962678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接受文字作为实际参数，因无法获取文字的左值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x )  {  return ++x;  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文字作为实际参数，传递右值引用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具名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右值引用作为左值，匿名右值引用作为右值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函数内部理论如此，但实际上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&amp;&amp; x )  {  return ++x;  }</a:t>
            </a:r>
          </a:p>
          <a:p>
            <a:endParaRPr lang="en-US" altLang="zh-CN" sz="16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错误代码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操作符的操作数必须为左值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++10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有问题，传递右值引用，但部分编译器可能将其作为左值</a:t>
            </a:r>
          </a:p>
          <a:p>
            <a:r>
              <a:rPr lang="zh-CN" altLang="en-US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f(10) &lt;&lt; 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en-US" altLang="zh-CN" sz="16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11</a:t>
            </a:r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sz="16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1568706" y="1369715"/>
            <a:ext cx="858113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右值引用可以使用文字作为函数实际参数</a:t>
            </a:r>
          </a:p>
        </p:txBody>
      </p:sp>
    </p:spTree>
    <p:extLst>
      <p:ext uri="{BB962C8B-B14F-4D97-AF65-F5344CB8AC3E}">
        <p14:creationId xmlns:p14="http://schemas.microsoft.com/office/powerpoint/2010/main" val="249981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右值引用的意义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701894" y="1705183"/>
            <a:ext cx="8581134" cy="313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避免编写过多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的构造与赋值函数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是左值引用还是右值引用，若同时提供拷贝语义与移动语义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对（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个）构造和赋值函数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若通过单独提供成员值的方式构造对象，单成员至少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个）构造和赋值函数，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双成员至少需要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个）构造和赋值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右值引用，通过函数模板可以缩减代码编写量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完美转发</a:t>
            </a:r>
          </a:p>
        </p:txBody>
      </p:sp>
    </p:spTree>
    <p:extLst>
      <p:ext uri="{BB962C8B-B14F-4D97-AF65-F5344CB8AC3E}">
        <p14:creationId xmlns:p14="http://schemas.microsoft.com/office/powerpoint/2010/main" val="401120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560</Words>
  <Application>Microsoft Office PowerPoint</Application>
  <PresentationFormat>自定义</PresentationFormat>
  <Paragraphs>90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196</cp:revision>
  <dcterms:created xsi:type="dcterms:W3CDTF">2015-06-24T00:43:17Z</dcterms:created>
  <dcterms:modified xsi:type="dcterms:W3CDTF">2015-11-23T08:27:28Z</dcterms:modified>
</cp:coreProperties>
</file>