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313" r:id="rId2"/>
    <p:sldId id="314" r:id="rId3"/>
    <p:sldId id="315" r:id="rId4"/>
    <p:sldId id="316" r:id="rId5"/>
    <p:sldId id="317" r:id="rId6"/>
    <p:sldId id="318" r:id="rId7"/>
    <p:sldId id="319" r:id="rId8"/>
    <p:sldId id="320" r:id="rId9"/>
    <p:sldId id="322" r:id="rId10"/>
    <p:sldId id="323" r:id="rId11"/>
    <p:sldId id="324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A2F8C"/>
    <a:srgbClr val="006600"/>
    <a:srgbClr val="9A4D00"/>
    <a:srgbClr val="CC99FF"/>
    <a:srgbClr val="FFFFFF"/>
    <a:srgbClr val="CC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304" y="-22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3DAD3D-970E-4DAE-952D-400F020AA42F}" type="datetimeFigureOut">
              <a:rPr lang="zh-CN" altLang="en-US" smtClean="0"/>
              <a:pPr/>
              <a:t>2015-11-24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D81512-1FAC-4195-A9E4-C1B8AEB89F3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4028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75196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644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963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35757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96835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98949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295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32675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20722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717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9475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8281371" y="6225702"/>
            <a:ext cx="2994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8A2F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TSINGHUA  UNIVERSITY</a:t>
            </a:r>
            <a:endParaRPr lang="zh-CN" altLang="en-US" b="1" dirty="0">
              <a:solidFill>
                <a:srgbClr val="8A2F8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" y="476"/>
            <a:ext cx="12190831" cy="6857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171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3697353" cy="830997"/>
            <a:chOff x="734568" y="424635"/>
            <a:chExt cx="3697353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295465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流操作符重载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568706" y="1651084"/>
            <a:ext cx="7786807" cy="222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流操作符重载的一般形式</a:t>
            </a:r>
          </a:p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流与文件</a:t>
            </a:r>
          </a:p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文件输入输出</a:t>
            </a:r>
          </a:p>
        </p:txBody>
      </p:sp>
    </p:spTree>
    <p:extLst>
      <p:ext uri="{BB962C8B-B14F-4D97-AF65-F5344CB8AC3E}">
        <p14:creationId xmlns:p14="http://schemas.microsoft.com/office/powerpoint/2010/main" val="3284315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3235688" cy="830997"/>
            <a:chOff x="734568" y="424635"/>
            <a:chExt cx="3235688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249299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流格式标志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1701894" y="1356908"/>
            <a:ext cx="8581134" cy="43027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位掩码</a:t>
            </a:r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zh-CN" altLang="en-US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32</a:t>
            </a:r>
            <a:r>
              <a:rPr lang="zh-CN" altLang="en-US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位整数的位代表流格式标志：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ios_base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fmtflags</a:t>
            </a:r>
            <a:endParaRPr lang="en-US" altLang="zh-CN" b="1" dirty="0" smtClean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zh-CN" altLang="en-US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每个</a:t>
            </a:r>
            <a:r>
              <a:rPr lang="zh-CN" altLang="en-US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标志位可单独设置与清除</a:t>
            </a:r>
          </a:p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设置预定义标志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  <a:endParaRPr lang="zh-CN" altLang="en-US" sz="2400" b="1" dirty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en-US" altLang="zh-CN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cout.setf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ios_base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showbase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    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</a:t>
            </a:r>
            <a:r>
              <a:rPr lang="en-US" altLang="zh-CN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  <a:r>
              <a:rPr lang="zh-CN" altLang="en-US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整数前缀，十六进制前添加“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0x</a:t>
            </a:r>
            <a:r>
              <a:rPr lang="en-US" altLang="zh-CN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</a:p>
          <a:p>
            <a:pPr>
              <a:lnSpc>
                <a:spcPct val="120000"/>
              </a:lnSpc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清除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预定义标志位</a:t>
            </a:r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en-US" altLang="zh-CN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cout.unsetf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ios_base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showbase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);  </a:t>
            </a:r>
            <a:r>
              <a:rPr lang="en-US" altLang="zh-CN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//  </a:t>
            </a:r>
            <a:r>
              <a:rPr lang="zh-CN" altLang="en-US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清除</a:t>
            </a:r>
            <a:r>
              <a:rPr lang="zh-CN" altLang="en-US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上述</a:t>
            </a:r>
            <a:r>
              <a:rPr lang="zh-CN" altLang="en-US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标志</a:t>
            </a:r>
            <a:endParaRPr lang="en-US" altLang="zh-CN" b="1" dirty="0" smtClean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组：特定标志位集合，位组中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的标志位互相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排斥</a:t>
            </a:r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en-US" altLang="zh-CN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ios_base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adjustfield</a:t>
            </a:r>
            <a:r>
              <a:rPr lang="zh-CN" altLang="en-US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ios_base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basefield</a:t>
            </a:r>
            <a:r>
              <a:rPr lang="zh-CN" altLang="en-US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ios_base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floatfield</a:t>
            </a:r>
            <a:endParaRPr lang="en-US" altLang="zh-CN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en-US" altLang="zh-CN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cout.setf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ios_base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::hex,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ios_base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basefield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en-US" altLang="zh-CN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 </a:t>
            </a:r>
            <a:r>
              <a:rPr lang="zh-CN" altLang="en-US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</a:t>
            </a:r>
            <a:r>
              <a:rPr lang="zh-CN" altLang="en-US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十六进制输出格式，使用单参数版本无效果</a:t>
            </a:r>
          </a:p>
        </p:txBody>
      </p:sp>
    </p:spTree>
    <p:extLst>
      <p:ext uri="{BB962C8B-B14F-4D97-AF65-F5344CB8AC3E}">
        <p14:creationId xmlns:p14="http://schemas.microsoft.com/office/powerpoint/2010/main" val="1525694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3235688" cy="830997"/>
            <a:chOff x="734568" y="424635"/>
            <a:chExt cx="3235688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249299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流格式标志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1701894" y="1545594"/>
            <a:ext cx="8581134" cy="373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设置用户自定义参数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版本</a:t>
            </a: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时传递用户指定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buFontTx/>
              <a:buChar char="-"/>
            </a:pPr>
            <a:r>
              <a:rPr lang="en-US" altLang="zh-CN" sz="20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cout.width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( 8 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	//  </a:t>
            </a:r>
            <a:r>
              <a:rPr lang="zh-CN" altLang="en-US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将最小输出宽度定为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zh-CN" altLang="en-US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</a:t>
            </a:r>
            <a:endParaRPr lang="en-US" altLang="zh-CN" sz="2000" b="1" dirty="0" smtClean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buFontTx/>
              <a:buChar char="-"/>
            </a:pPr>
            <a:r>
              <a:rPr lang="en-US" altLang="zh-CN" sz="20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cout.precision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( 8 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	//  </a:t>
            </a:r>
            <a:r>
              <a:rPr lang="zh-CN" altLang="en-US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将输出精度定为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  <a:endParaRPr lang="en-US" altLang="zh-CN" sz="2000" b="1" dirty="0" smtClean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buFontTx/>
              <a:buChar char="-"/>
            </a:pPr>
            <a:r>
              <a:rPr lang="en-US" altLang="zh-CN" sz="20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cout.fill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'?' 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		//  </a:t>
            </a:r>
            <a:r>
              <a:rPr lang="zh-CN" altLang="en-US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使用‘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?’</a:t>
            </a:r>
            <a:r>
              <a:rPr lang="zh-CN" altLang="en-US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填充空白字符位置</a:t>
            </a:r>
            <a:endParaRPr lang="zh-CN" altLang="en-US" sz="24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获取用户自定义参数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：无参数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版本</a:t>
            </a: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buFontTx/>
              <a:buChar char="-"/>
            </a:pP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 </a:t>
            </a:r>
            <a:r>
              <a:rPr lang="zh-CN" altLang="en-US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获得当前的输出精度值</a:t>
            </a: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buFontTx/>
              <a:buChar char="-"/>
            </a:pPr>
            <a:r>
              <a:rPr lang="en-US" altLang="zh-CN" sz="20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streamsize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precision =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cout.precision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756739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5252738" cy="830997"/>
            <a:chOff x="734568" y="424635"/>
            <a:chExt cx="5252738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288584" y="591717"/>
              <a:ext cx="4698722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流操作符重载的一般形式</a:t>
              </a:r>
              <a:endPara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623569" y="2047923"/>
            <a:ext cx="962678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 Couple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public: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Couple(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 = 0,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b = 0 ) : _a(a), _b(b)  {  }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//  </a:t>
            </a:r>
            <a:r>
              <a:rPr lang="zh-CN" altLang="en-US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必须使用此格式，以与流的连续书写特性保持一致</a:t>
            </a:r>
          </a:p>
          <a:p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friend </a:t>
            </a:r>
            <a:r>
              <a:rPr lang="en-US" altLang="zh-CN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ostream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&amp; operator&lt;&lt;( </a:t>
            </a:r>
            <a:r>
              <a:rPr lang="en-US" altLang="zh-CN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ostream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&amp; </a:t>
            </a:r>
            <a:r>
              <a:rPr lang="en-US" altLang="zh-CN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os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Couple &amp; c );</a:t>
            </a:r>
          </a:p>
          <a:p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friend </a:t>
            </a:r>
            <a:r>
              <a:rPr lang="en-US" altLang="zh-CN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istream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&amp; operator&gt;&gt;( </a:t>
            </a:r>
            <a:r>
              <a:rPr lang="en-US" altLang="zh-CN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istream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&amp; is, Couple &amp; c );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private: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_a, _b;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};</a:t>
            </a:r>
          </a:p>
        </p:txBody>
      </p:sp>
      <p:sp>
        <p:nvSpPr>
          <p:cNvPr id="11" name="矩形 10"/>
          <p:cNvSpPr/>
          <p:nvPr/>
        </p:nvSpPr>
        <p:spPr>
          <a:xfrm>
            <a:off x="1568706" y="1369715"/>
            <a:ext cx="8581134" cy="497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为数偶类定义专用的流操作符</a:t>
            </a:r>
          </a:p>
        </p:txBody>
      </p:sp>
    </p:spTree>
    <p:extLst>
      <p:ext uri="{BB962C8B-B14F-4D97-AF65-F5344CB8AC3E}">
        <p14:creationId xmlns:p14="http://schemas.microsoft.com/office/powerpoint/2010/main" val="684162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5252738" cy="830997"/>
            <a:chOff x="734568" y="424635"/>
            <a:chExt cx="5252738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288584" y="591717"/>
              <a:ext cx="4698722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流操作符重载的一般形式</a:t>
              </a:r>
              <a:endPara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623569" y="1334371"/>
            <a:ext cx="9626785" cy="4924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</a:t>
            </a:r>
            <a:r>
              <a:rPr lang="en-US" altLang="zh-CN" sz="16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</a:t>
            </a:r>
            <a:r>
              <a:rPr lang="zh-CN" altLang="en-US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：此处实现的流输入输出格式不统一</a:t>
            </a:r>
          </a:p>
          <a:p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ostream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&amp; operator&lt;&lt;(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ostream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&amp;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os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Couple &amp; c )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os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&lt;&lt; "( " &lt;&lt;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c._a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&lt;&lt; ", " &lt;&lt;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c._b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&lt;&lt; " )" &lt;&lt;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endl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return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os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istream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&amp; operator&gt;&gt;(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istream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&amp; is, Couple &amp; c )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is &gt;&gt;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c._a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&gt;&gt;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c._b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return is;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endParaRPr lang="en-US" altLang="zh-CN" sz="16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main()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Couple a( 1, 2 ), b;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cin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&gt;&gt; b;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&lt;&lt; a &lt;&lt;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endl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return 0;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61941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2774023" cy="830997"/>
            <a:chOff x="734568" y="424635"/>
            <a:chExt cx="2774023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203132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流与文件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568706" y="1334371"/>
            <a:ext cx="7786807" cy="4437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标准流类库</a:t>
            </a:r>
          </a:p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流格式</a:t>
            </a:r>
          </a:p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操纵符</a:t>
            </a:r>
          </a:p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文件流</a:t>
            </a:r>
          </a:p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流状态</a:t>
            </a:r>
          </a:p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流定位</a:t>
            </a:r>
          </a:p>
        </p:txBody>
      </p:sp>
    </p:spTree>
    <p:extLst>
      <p:ext uri="{BB962C8B-B14F-4D97-AF65-F5344CB8AC3E}">
        <p14:creationId xmlns:p14="http://schemas.microsoft.com/office/powerpoint/2010/main" val="1495752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3235688" cy="830997"/>
            <a:chOff x="734568" y="424635"/>
            <a:chExt cx="3235688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249299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标准流类库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1701894" y="1562286"/>
            <a:ext cx="8581134" cy="37117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流：数据从源到目的的流动</a:t>
            </a:r>
          </a:p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输入输出流类</a:t>
            </a: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输入输出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流：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iostream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；输入流：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istream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；输出流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ostream</a:t>
            </a:r>
            <a:endParaRPr lang="en-US" altLang="zh-CN" sz="20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字符串流类</a:t>
            </a: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输入输出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字符串流：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strstream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；输入字符串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流：</a:t>
            </a:r>
            <a:r>
              <a:rPr lang="en-US" altLang="zh-CN" sz="20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istrstream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；输出字符串流：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ostrstream</a:t>
            </a:r>
            <a:endParaRPr lang="en-US" altLang="zh-CN" sz="20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文件流类</a:t>
            </a: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文件流：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ofstream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；输入文件流：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ifstream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输入输出文件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流：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fstream</a:t>
            </a:r>
            <a:endParaRPr lang="en-US" altLang="zh-CN" sz="20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17075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3235688" cy="830997"/>
            <a:chOff x="734568" y="424635"/>
            <a:chExt cx="3235688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249299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标准流类库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1701894" y="1548478"/>
            <a:ext cx="858113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全局流对象</a:t>
            </a: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en-US" altLang="zh-CN" sz="24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：标准输出流对象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，一般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对应标准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输出设备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en-US" altLang="zh-CN" sz="24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cin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：标准输入流对象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，一般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对应标准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输入设备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en-US" altLang="zh-CN" sz="24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cerr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：标准错误流对象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，一般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对应标准错误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输出设备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en-US" altLang="zh-CN" sz="24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::clog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：标准日志流对象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，一般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对应标准日志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输出设备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en-US" altLang="zh-CN" sz="24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cerr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::clog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ostream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类的对象；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cin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istream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类的对象</a:t>
            </a:r>
          </a:p>
          <a:p>
            <a:pPr>
              <a:lnSpc>
                <a:spcPct val="120000"/>
              </a:lnSpc>
            </a:pPr>
            <a:endParaRPr lang="zh-CN" altLang="en-US" sz="2800" b="1" dirty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7287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3235688" cy="830997"/>
            <a:chOff x="734568" y="424635"/>
            <a:chExt cx="3235688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249299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插入与提取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1701894" y="1400735"/>
            <a:ext cx="8581134" cy="40811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插入</a:t>
            </a: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目的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：将数据对象插入到流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插入操作符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也称输出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操作符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en-US" altLang="zh-CN" sz="20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&lt;&lt; "Hello World!"; 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zh-CN" altLang="en-US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字符串插入到输出流</a:t>
            </a:r>
          </a:p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提取</a:t>
            </a: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流中提取数据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提取操作符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也称输入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操作符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en-US" altLang="zh-CN" sz="20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a; 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cin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&gt;&gt; a;  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//  </a:t>
            </a:r>
            <a:r>
              <a:rPr lang="zh-CN" altLang="en-US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zh-CN" altLang="en-US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输入流中提取整数</a:t>
            </a:r>
            <a:endParaRPr lang="zh-CN" altLang="en-US" sz="24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注意：因为流可能被重定向或束定，有时使用输入输出描述流操作可能会让人迷惑</a:t>
            </a:r>
          </a:p>
        </p:txBody>
      </p:sp>
    </p:spTree>
    <p:extLst>
      <p:ext uri="{BB962C8B-B14F-4D97-AF65-F5344CB8AC3E}">
        <p14:creationId xmlns:p14="http://schemas.microsoft.com/office/powerpoint/2010/main" val="4164355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5082348" cy="830997"/>
            <a:chOff x="734568" y="424635"/>
            <a:chExt cx="5082348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433965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常用输入输出流函数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1701894" y="1356908"/>
            <a:ext cx="8581134" cy="46351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判断流是否已结束</a:t>
            </a:r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en-US" altLang="zh-CN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cin.eof</a:t>
            </a:r>
            <a:r>
              <a:rPr lang="en-US" altLang="zh-CN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  <a:p>
            <a:pPr>
              <a:lnSpc>
                <a:spcPct val="120000"/>
              </a:lnSpc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读取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单个字符</a:t>
            </a:r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en-US" altLang="zh-CN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cin.get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istream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char_type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&amp; c </a:t>
            </a:r>
            <a:r>
              <a:rPr lang="en-US" altLang="zh-CN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读取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</a:t>
            </a:r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en-US" altLang="zh-CN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cin.get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istream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char_type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* s,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streamsize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n,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istream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char_type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delimiter = '\n' </a:t>
            </a:r>
            <a:r>
              <a:rPr lang="en-US" altLang="zh-CN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2000" b="1" dirty="0" smtClean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读取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单行文本</a:t>
            </a:r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en-US" altLang="zh-CN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cin.getline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istream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char_type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* s,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streamsize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n,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istream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char_type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delimiter = '\n' </a:t>
            </a:r>
            <a:r>
              <a:rPr lang="en-US" altLang="zh-CN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单个字符</a:t>
            </a:r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en-US" altLang="zh-CN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cout.put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ostream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char_type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 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2402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3235688" cy="830997"/>
            <a:chOff x="734568" y="424635"/>
            <a:chExt cx="3235688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249299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流格式标志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623569" y="1412307"/>
            <a:ext cx="962678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ios_base</a:t>
            </a:r>
            <a:endParaRPr lang="en-US" altLang="zh-CN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public: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typedef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fmtflags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enum</a:t>
            </a:r>
            <a:endParaRPr lang="en-US" altLang="zh-CN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{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left = 0x0001,  right = 0x0002,  internal = 0x0004,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dec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0x0008,  hex = 0x0010, 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oct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0x0020,	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fixed = 0x0040,  scientific = 0x0080, 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boolalpha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0x0100,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showbase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0x0200, 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showpoint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0x0400, 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showpos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0x0800,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skipws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0x1000, 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unitbuf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0x2000,  uppercase = 0x4000,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adjustfield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left | right | internal,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basefield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dec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|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oct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| hex,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floatfield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scientific | fixed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};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902054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3286</TotalTime>
  <Words>752</Words>
  <Application>Microsoft Office PowerPoint</Application>
  <PresentationFormat>自定义</PresentationFormat>
  <Paragraphs>128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SSL</dc:creator>
  <cp:lastModifiedBy>qiaolin</cp:lastModifiedBy>
  <cp:revision>197</cp:revision>
  <dcterms:created xsi:type="dcterms:W3CDTF">2015-06-24T00:43:17Z</dcterms:created>
  <dcterms:modified xsi:type="dcterms:W3CDTF">2015-11-23T23:26:31Z</dcterms:modified>
</cp:coreProperties>
</file>