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5" r:id="rId2"/>
    <p:sldId id="326" r:id="rId3"/>
    <p:sldId id="351" r:id="rId4"/>
    <p:sldId id="352" r:id="rId5"/>
    <p:sldId id="329" r:id="rId6"/>
    <p:sldId id="330" r:id="rId7"/>
    <p:sldId id="331" r:id="rId8"/>
    <p:sldId id="332" r:id="rId9"/>
    <p:sldId id="333" r:id="rId10"/>
    <p:sldId id="33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88" y="-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操纵符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45594"/>
            <a:ext cx="8581134" cy="402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操纵符的目的：控制流的输入输出格式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参数操纵符：函数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参数操纵符：函子，即带有函数指针功能的操纵符类的对象，实现上为重载了函数调用操作符的操纵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符类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操纵符示例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"Hello World!"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= 1024;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n &lt;&lt; '\n'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::hex &lt;&lt; n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39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流定位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649852"/>
            <a:ext cx="8581134" cy="3255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流定位函数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参数版本：可以使用获取的位置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参数版本：第一个参数为偏移量；第二个参数为定位基准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定位基准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::beg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：从流的开始位置开始计算偏移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::cur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：从当前位置开始计算偏移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：从流的结束位置开始计算偏移量</a:t>
            </a:r>
          </a:p>
        </p:txBody>
      </p:sp>
    </p:spTree>
    <p:extLst>
      <p:ext uri="{BB962C8B-B14F-4D97-AF65-F5344CB8AC3E}">
        <p14:creationId xmlns:p14="http://schemas.microsoft.com/office/powerpoint/2010/main" val="33662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预定义操纵符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9728"/>
              </p:ext>
            </p:extLst>
          </p:nvPr>
        </p:nvGraphicFramePr>
        <p:xfrm>
          <a:off x="1477266" y="1530095"/>
          <a:ext cx="9279984" cy="4288740"/>
        </p:xfrm>
        <a:graphic>
          <a:graphicData uri="http://schemas.openxmlformats.org/drawingml/2006/table">
            <a:tbl>
              <a:tblPr/>
              <a:tblGrid>
                <a:gridCol w="2091434"/>
                <a:gridCol w="756000"/>
                <a:gridCol w="6432550"/>
              </a:tblGrid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操纵符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功能描述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boolalpha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字符格式的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bool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值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dec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十进制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endl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插入换行符并刷新流缓冲区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::ends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插入字符串结束符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::fixed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使用定点数格式表示浮点数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::flush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刷新流缓冲区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::hex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十六进制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::internal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在内部填充字符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::left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左对齐，右边多余部分使用填充字符填充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noboolalpha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boolalpha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noshowbase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showbase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1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预定义操纵符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23275"/>
              </p:ext>
            </p:extLst>
          </p:nvPr>
        </p:nvGraphicFramePr>
        <p:xfrm>
          <a:off x="1477266" y="1530095"/>
          <a:ext cx="9404834" cy="4288740"/>
        </p:xfrm>
        <a:graphic>
          <a:graphicData uri="http://schemas.openxmlformats.org/drawingml/2006/table">
            <a:tbl>
              <a:tblPr/>
              <a:tblGrid>
                <a:gridCol w="4339334"/>
                <a:gridCol w="684000"/>
                <a:gridCol w="4381500"/>
              </a:tblGrid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操纵符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alatino Linotype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alatino Linotype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功能描述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alatino Linotype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noshowpoint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showpoint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noshowpos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showpos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noskipws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skipws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nounitbuf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unitbuf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nouppercase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::uppercase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oct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八进制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::right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右对齐，左边多余部分使用填充字符填充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resetiosflag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ios_base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fmtflags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mask)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复位格式标志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::scientific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使用科学计数法表示浮点数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setbase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base)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设置整数的基（进制），可能为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8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10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16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setfill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basic_ios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char_type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c)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设置填充字符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7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预定义操纵符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38359"/>
              </p:ext>
            </p:extLst>
          </p:nvPr>
        </p:nvGraphicFramePr>
        <p:xfrm>
          <a:off x="1477266" y="1530095"/>
          <a:ext cx="9178142" cy="4183550"/>
        </p:xfrm>
        <a:graphic>
          <a:graphicData uri="http://schemas.openxmlformats.org/drawingml/2006/table">
            <a:tbl>
              <a:tblPr/>
              <a:tblGrid>
                <a:gridCol w="2840135"/>
                <a:gridCol w="756000"/>
                <a:gridCol w="5582007"/>
              </a:tblGrid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操纵符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功能描述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setiosflag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b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ios_base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fmtflags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mask)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设置格式标志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setprecision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n)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设置数值精度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n)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设置最小字段宽度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showbase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输出整数前缀，十六进制前添加“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0x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”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std::showpoint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浮点数输出时强制显示小数点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showpos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设置非负整数显示正号标志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std::skipws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设置忽略空格标志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unitbuf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每次格式化操作后都刷新流缓冲区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std::uppercase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数值格式化输出时使用大写字母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ws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忽略空格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9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442631"/>
            <a:ext cx="8581134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文件特性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一般保存在外部存储设备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生命周期可能远远超过创建它的程序本身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文件操作：读、写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使用文件指针，该指针代表文件的当前访问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语言使用文件句柄（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）或文件描述符（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descriptor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）表示某个打开的文件数据对象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文件流的使用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特定格式重载类的流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文件流对象，输入输出</a:t>
            </a:r>
          </a:p>
        </p:txBody>
      </p:sp>
    </p:spTree>
    <p:extLst>
      <p:ext uri="{BB962C8B-B14F-4D97-AF65-F5344CB8AC3E}">
        <p14:creationId xmlns:p14="http://schemas.microsoft.com/office/powerpoint/2010/main" val="20715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442631"/>
            <a:ext cx="8581134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文件打开模式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::app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：每次插入都定位到文件流的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::binary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：使用二进制而不是文本格式打开文件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：流用于输入目的，允许提取，此为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流缺省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：流用于输出目的，允许插入，此为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流缺省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：若文件存在，清除文件内容，此为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流缺省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：若文件存在，定位到文件尾部文件一般保存在外部存储设备上</a:t>
            </a:r>
          </a:p>
        </p:txBody>
      </p:sp>
    </p:spTree>
    <p:extLst>
      <p:ext uri="{BB962C8B-B14F-4D97-AF65-F5344CB8AC3E}">
        <p14:creationId xmlns:p14="http://schemas.microsoft.com/office/powerpoint/2010/main" val="31383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流状态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58745"/>
            <a:ext cx="8581134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流状态：表示操作成功或失败的状态信息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完好无损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：流已出现致命错误，一般无法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：流结束时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：流操作失败时设置，可能恢复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流状态对流操作行为的影响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流状态存在错误，所有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操作都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状态时，输出操作立即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状态时，输入操作立即停止</a:t>
            </a:r>
          </a:p>
        </p:txBody>
      </p:sp>
    </p:spTree>
    <p:extLst>
      <p:ext uri="{BB962C8B-B14F-4D97-AF65-F5344CB8AC3E}">
        <p14:creationId xmlns:p14="http://schemas.microsoft.com/office/powerpoint/2010/main" val="141543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流状态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66204" y="1558745"/>
            <a:ext cx="9417910" cy="355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流状态测试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::good()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：没有出现任何错误时返回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状态时返回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::fail()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状态时返回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::bad()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状态时返回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::operator !()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::fail()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::operator void*()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::fail()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为真时返回空指针，否则非空</a:t>
            </a:r>
          </a:p>
        </p:txBody>
      </p:sp>
    </p:spTree>
    <p:extLst>
      <p:ext uri="{BB962C8B-B14F-4D97-AF65-F5344CB8AC3E}">
        <p14:creationId xmlns:p14="http://schemas.microsoft.com/office/powerpoint/2010/main" val="28278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流定位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257966"/>
            <a:ext cx="8581134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流位置指针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指针指向下一次读写操作时的数据对象在流中的位置，该指针会随着输入输出操作而不断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流：一个位置指针；双向流：两个位置指针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流位置指针的获取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：获取当前的流位置指针（写指针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：获取当前的流位置指针（读指针）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流位置指针的定位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：将文件位置指针定位到某个特定位置，用于插入（输出）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：将文件位置指针定位到某个特定位置，用于提取（输入）目的的定位</a:t>
            </a:r>
          </a:p>
        </p:txBody>
      </p:sp>
    </p:spTree>
    <p:extLst>
      <p:ext uri="{BB962C8B-B14F-4D97-AF65-F5344CB8AC3E}">
        <p14:creationId xmlns:p14="http://schemas.microsoft.com/office/powerpoint/2010/main" val="354965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1087</Words>
  <Application>Microsoft Office PowerPoint</Application>
  <PresentationFormat>自定义</PresentationFormat>
  <Paragraphs>181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195</cp:revision>
  <dcterms:created xsi:type="dcterms:W3CDTF">2015-06-24T00:43:17Z</dcterms:created>
  <dcterms:modified xsi:type="dcterms:W3CDTF">2015-11-10T09:10:08Z</dcterms:modified>
</cp:coreProperties>
</file>