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5" r:id="rId2"/>
    <p:sldId id="336" r:id="rId3"/>
    <p:sldId id="337" r:id="rId4"/>
    <p:sldId id="338" r:id="rId5"/>
    <p:sldId id="339" r:id="rId6"/>
    <p:sldId id="3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0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809616"/>
            <a:ext cx="9626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"~/CPP/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/data.txt" );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ofs.open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"~/CPP/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/data.txt"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 pt2d( 1, 2 );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 pt3d( 3, 4, 5 );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pt2d;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pt3d;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ofs.close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11659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将点对象输出到文件中</a:t>
            </a:r>
          </a:p>
        </p:txBody>
      </p:sp>
    </p:spTree>
    <p:extLst>
      <p:ext uri="{BB962C8B-B14F-4D97-AF65-F5344CB8AC3E}">
        <p14:creationId xmlns:p14="http://schemas.microsoft.com/office/powerpoint/2010/main" val="27550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994537"/>
            <a:ext cx="9626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ifs( "~/CPP/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/data.txt"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 pt2d;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 pt3d;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ifs &gt;&gt; pt2d  &gt;&gt; pt3d;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ifs.close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421287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Point2D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对象从文件中读取出来</a:t>
            </a:r>
          </a:p>
        </p:txBody>
      </p:sp>
    </p:spTree>
    <p:extLst>
      <p:ext uri="{BB962C8B-B14F-4D97-AF65-F5344CB8AC3E}">
        <p14:creationId xmlns:p14="http://schemas.microsoft.com/office/powerpoint/2010/main" val="34520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675223"/>
            <a:ext cx="9626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Point2D : public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Point2D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Point2D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Point3D : public Point2D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Point3D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112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35390"/>
            <a:ext cx="962678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Point2D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'('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&lt;&lt; ','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&lt;&lt; ')';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逐字符分析，确保文件非致命改动不影响数据读取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Point2D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_c;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_a[2] = {0, 0},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_started = false;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_c != '\n'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_c == '(' ){    _started = true;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(_c) ){    if( _started )   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* 10 + _c - 48;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',' ){  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')' ){    _started = false;   break;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= _a[0],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= _a[1];    return is;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2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35390"/>
            <a:ext cx="962678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'('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&lt;&lt; ','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&lt;&lt; ','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._z &lt;&lt; ')';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逐字符分析，确保文件非致命改动不影响数据读取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Point3D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_c;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_a[3] = {0, 0, 0},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_started = false;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_c != '\n'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_c == '(' ){    _started = true;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(_c) ){    if( _started )   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* 10 + _c - 48;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',' ){   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')' ){    _started = false;    break;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= _a[0],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= _a[1],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._z = _a[2];    return is;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9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数据持久化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765966"/>
            <a:ext cx="858113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持久化：将数据保存在外部文件中，在程序运行时装入内存，在程序结束时重新写回文件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下述编程任务。存在一个数据结构，需要将其数据流入流出。为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效率，只在必要时进行数据持久化，即仅当内存中的数据发生变化时才写入文件。如何实现？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提示：（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考虑内存数据的来源和目的地对数据持久化的影响。（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）使用下一章将要讨论的动态型式转换技术，实现效果更佳。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1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780</Words>
  <Application>Microsoft Office PowerPoint</Application>
  <PresentationFormat>自定义</PresentationFormat>
  <Paragraphs>96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195</cp:revision>
  <dcterms:created xsi:type="dcterms:W3CDTF">2015-06-24T00:43:17Z</dcterms:created>
  <dcterms:modified xsi:type="dcterms:W3CDTF">2015-11-10T09:10:39Z</dcterms:modified>
</cp:coreProperties>
</file>