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F8C"/>
    <a:srgbClr val="006600"/>
    <a:srgbClr val="9A4D00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04" y="-2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AD3D-970E-4DAE-952D-400F020AA42F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1512-1FAC-4195-A9E4-C1B8AEB89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2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操作符重载总结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37044"/>
            <a:ext cx="858113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哪些操作符可以重载？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重载操作符：“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?: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.*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typeid</a:t>
            </a:r>
            <a:r>
              <a:rPr lang="en-US" altLang="zh-CN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操作符都可重载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操作符重载原则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使用已有的操作符，不能创建新的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也是函数，重载遵循函数重载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的操作符不能改变优先级与结合性，也不能改变操作数个数及语法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的操作符不能改变其用于内部类型对象的含义，它只能和用户自定义类型的对象一起使用，或者用于用户自定义类型的对象和内部类型的对象混合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的操作符在功能上应与原有功能一致，即保持一致的语义</a:t>
            </a:r>
          </a:p>
        </p:txBody>
      </p:sp>
    </p:spTree>
    <p:extLst>
      <p:ext uri="{BB962C8B-B14F-4D97-AF65-F5344CB8AC3E}">
        <p14:creationId xmlns:p14="http://schemas.microsoft.com/office/powerpoint/2010/main" val="404275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操作符重载总结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37044"/>
            <a:ext cx="8581134" cy="447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操作符重载的类型：成员函数或友元函数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为类的成员函数：少一个参数（隐含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，表示二元表达式的左参数或一元表达式的参数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为类的友元函数：没有隐含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成员函数与友元函数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全局常用操作符（关系操作符、逻辑操作符、流操作符）重载为友元函数，涉及对象特殊运算的操作符重载为成员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单目操作符重载为成员函数，双目操作符重载为友元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双目操作符不能重载为友元函数：“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转换操作符只能重载为成员函数</a:t>
            </a:r>
          </a:p>
        </p:txBody>
      </p:sp>
    </p:spTree>
    <p:extLst>
      <p:ext uri="{BB962C8B-B14F-4D97-AF65-F5344CB8AC3E}">
        <p14:creationId xmlns:p14="http://schemas.microsoft.com/office/powerpoint/2010/main" val="399930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操作符重载总结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845044"/>
            <a:ext cx="8581134" cy="232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重载的操作符参数：一般采用引用形式，主要与数学运算协调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a(1,2), b(3,4), c;   c = a + b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有定义：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Couple::operator+(Couple*, Couple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*) { …… }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需调用：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a(1,2), b(3,4), c;   c = &amp;a + &amp;b;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85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操作符重载总结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37044"/>
            <a:ext cx="8581134" cy="463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操作符重载的函数原型列表（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普通四则运算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+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-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*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/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%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*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 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标量运算，如果</a:t>
            </a:r>
            <a:r>
              <a:rPr lang="zh-CN" altLang="en-US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*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运算，如果</a:t>
            </a:r>
            <a:r>
              <a:rPr lang="zh-CN" altLang="en-US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operator ==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 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operator !=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operator &lt;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operator &lt;=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operator &gt;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operator &gt;=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91672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操作符重载总结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92427"/>
            <a:ext cx="8581134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操作符重载的函数原型列表（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operator || (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operator &amp;&amp; (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A::operator ! ( );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正负操作符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+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 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endParaRPr lang="en-US" altLang="zh-CN" sz="16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- ( );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endParaRPr lang="en-US" altLang="zh-CN" sz="16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A::operator ++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	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前缀递增</a:t>
            </a:r>
            <a:endParaRPr lang="en-US" altLang="zh-CN" sz="16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++ 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后缀递增</a:t>
            </a:r>
            <a:endParaRPr lang="en-US" altLang="zh-CN" sz="16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A::operator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--();	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递减</a:t>
            </a:r>
            <a:endParaRPr lang="en-US" altLang="zh-CN" sz="16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-- 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递减</a:t>
            </a:r>
          </a:p>
        </p:txBody>
      </p:sp>
    </p:spTree>
    <p:extLst>
      <p:ext uri="{BB962C8B-B14F-4D97-AF65-F5344CB8AC3E}">
        <p14:creationId xmlns:p14="http://schemas.microsoft.com/office/powerpoint/2010/main" val="329661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操作符重载总结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92427"/>
            <a:ext cx="8581134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操作符重载的函数原型列表（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|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    // 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&amp;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// 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^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    // 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位异</a:t>
            </a:r>
            <a:r>
              <a:rPr lang="zh-CN" altLang="en-US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&lt;&lt;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左移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&gt;&gt;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); 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右移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~ ();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存储管理操作符：全局或成员函数均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 operator new(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size )  throw(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bad_alloc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 operator new(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size,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nothrow_t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throw(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 operator new(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size, void * base )  throw( ); 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 operator new[](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size )  throw(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bad_alloc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 delete( void * p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 delete []( void * p );</a:t>
            </a:r>
          </a:p>
        </p:txBody>
      </p:sp>
    </p:spTree>
    <p:extLst>
      <p:ext uri="{BB962C8B-B14F-4D97-AF65-F5344CB8AC3E}">
        <p14:creationId xmlns:p14="http://schemas.microsoft.com/office/powerpoint/2010/main" val="2005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操作符重载总结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92427"/>
            <a:ext cx="8581134" cy="450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操作符重载的函数原型列表（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= (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= ( A &amp;&amp;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+=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-=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 </a:t>
            </a:r>
            <a:endParaRPr lang="en-US" altLang="zh-CN" sz="15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*=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/=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%=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&amp;=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|=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^=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&lt;&lt;=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&gt;&gt;=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);</a:t>
            </a:r>
          </a:p>
        </p:txBody>
      </p:sp>
    </p:spTree>
    <p:extLst>
      <p:ext uri="{BB962C8B-B14F-4D97-AF65-F5344CB8AC3E}">
        <p14:creationId xmlns:p14="http://schemas.microsoft.com/office/powerpoint/2010/main" val="132551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操作符重载总结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92427"/>
            <a:ext cx="858113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操作符重载的函数原型列表（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&amp;  A::operator [] 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 &amp;  A::operator [] 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 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 A::operator () ( …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char * ()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double ()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  operator , ( T1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T2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 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建议重载</a:t>
            </a:r>
          </a:p>
        </p:txBody>
      </p:sp>
    </p:spTree>
    <p:extLst>
      <p:ext uri="{BB962C8B-B14F-4D97-AF65-F5344CB8AC3E}">
        <p14:creationId xmlns:p14="http://schemas.microsoft.com/office/powerpoint/2010/main" val="326520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操作符重载总结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92427"/>
            <a:ext cx="8581134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操作符重载的函数原型列表（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指针与选员操作符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*  A::operator &amp; ( ); 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址操作符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&amp;  A::operator * ( );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//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引领操作符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 A::operator * ( )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引领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*  A::operator -&gt; ( ); 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 *  A::operator -&gt; ( )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&amp;  A::operator -&gt;* ( … );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员操作符，指向类成员的指针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 operator &lt;&lt; 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a );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 operator &gt;&gt; 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is, A &amp; a );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8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1034</Words>
  <Application>Microsoft Office PowerPoint</Application>
  <PresentationFormat>自定义</PresentationFormat>
  <Paragraphs>121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196</cp:revision>
  <dcterms:created xsi:type="dcterms:W3CDTF">2015-06-24T00:43:17Z</dcterms:created>
  <dcterms:modified xsi:type="dcterms:W3CDTF">2015-11-24T05:00:51Z</dcterms:modified>
</cp:coreProperties>
</file>