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F8C"/>
    <a:srgbClr val="006600"/>
    <a:srgbClr val="9A4D00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88" y="-2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AD3D-970E-4DAE-952D-400F020AA42F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1512-1FAC-4195-A9E4-C1B8AEB89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994537"/>
            <a:ext cx="858113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使用面向对象技术完成习题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，并为有理数类重载必要的操作符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操作符可以被重载。研究存储管理技术，重载这两个操作符以实现程序独有的动态存储管理策略。</a:t>
            </a:r>
          </a:p>
        </p:txBody>
      </p:sp>
    </p:spTree>
    <p:extLst>
      <p:ext uri="{BB962C8B-B14F-4D97-AF65-F5344CB8AC3E}">
        <p14:creationId xmlns:p14="http://schemas.microsoft.com/office/powerpoint/2010/main" val="125050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47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195</cp:revision>
  <dcterms:created xsi:type="dcterms:W3CDTF">2015-06-24T00:43:17Z</dcterms:created>
  <dcterms:modified xsi:type="dcterms:W3CDTF">2015-11-10T09:02:25Z</dcterms:modified>
</cp:coreProperties>
</file>