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0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33" autoAdjust="0"/>
    <p:restoredTop sz="94660"/>
  </p:normalViewPr>
  <p:slideViewPr>
    <p:cSldViewPr>
      <p:cViewPr>
        <p:scale>
          <a:sx n="66" d="100"/>
          <a:sy n="66" d="100"/>
        </p:scale>
        <p:origin x="-17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tion Button: Return 9">
            <a:hlinkClick r:id="" action="ppaction://hlinkshowjump?jump=lastslideviewed" highlightClick="1"/>
          </p:cNvPr>
          <p:cNvSpPr/>
          <p:nvPr/>
        </p:nvSpPr>
        <p:spPr>
          <a:xfrm>
            <a:off x="609600" y="1447800"/>
            <a:ext cx="457200" cy="457200"/>
          </a:xfrm>
          <a:prstGeom prst="actionButtonRetur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Forward or Next 17">
            <a:hlinkClick r:id="" action="ppaction://hlinkshowjump?jump=nextslide" highlightClick="1"/>
          </p:cNvPr>
          <p:cNvSpPr/>
          <p:nvPr/>
        </p:nvSpPr>
        <p:spPr>
          <a:xfrm>
            <a:off x="2819400" y="1219200"/>
            <a:ext cx="381000" cy="381000"/>
          </a:xfrm>
          <a:prstGeom prst="actionButtonForwardNex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End 18">
            <a:hlinkClick r:id="" action="ppaction://hlinkshowjump?jump=lastslide" highlightClick="1"/>
          </p:cNvPr>
          <p:cNvSpPr/>
          <p:nvPr/>
        </p:nvSpPr>
        <p:spPr>
          <a:xfrm>
            <a:off x="3200400" y="1219200"/>
            <a:ext cx="381000" cy="381000"/>
          </a:xfrm>
          <a:prstGeom prst="actionButtonE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19400" y="1600200"/>
            <a:ext cx="381000" cy="381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[]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Action Button: Home 20">
            <a:hlinkClick r:id="" action="ppaction://noaction" highlightClick="1"/>
          </p:cNvPr>
          <p:cNvSpPr/>
          <p:nvPr/>
        </p:nvSpPr>
        <p:spPr>
          <a:xfrm>
            <a:off x="3200400" y="1600200"/>
            <a:ext cx="381000" cy="381000"/>
          </a:xfrm>
          <a:prstGeom prst="actionButtonHom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019800" y="1371600"/>
            <a:ext cx="762000" cy="762000"/>
            <a:chOff x="6705600" y="1981200"/>
            <a:chExt cx="762000" cy="762000"/>
          </a:xfrm>
        </p:grpSpPr>
        <p:sp>
          <p:nvSpPr>
            <p:cNvPr id="22" name="Action Button: Forward or Next 21">
              <a:hlinkClick r:id="" action="ppaction://hlinkshowjump?jump=nextslide" highlightClick="1"/>
            </p:cNvPr>
            <p:cNvSpPr/>
            <p:nvPr/>
          </p:nvSpPr>
          <p:spPr>
            <a:xfrm>
              <a:off x="6705600" y="1981200"/>
              <a:ext cx="381000" cy="381000"/>
            </a:xfrm>
            <a:prstGeom prst="actionButtonForwardNex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ction Button: End 22">
              <a:hlinkClick r:id="" action="ppaction://hlinkshowjump?jump=lastslide" highlightClick="1"/>
            </p:cNvPr>
            <p:cNvSpPr/>
            <p:nvPr/>
          </p:nvSpPr>
          <p:spPr>
            <a:xfrm>
              <a:off x="7086600" y="1981200"/>
              <a:ext cx="381000" cy="381000"/>
            </a:xfrm>
            <a:prstGeom prst="actionButtonEn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05600" y="2362200"/>
              <a:ext cx="381000" cy="381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</a:rPr>
                <a:t>-</a:t>
              </a:r>
              <a:endParaRPr 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Action Button: Home 24">
              <a:hlinkClick r:id="" action="ppaction://noaction" highlightClick="1"/>
            </p:cNvPr>
            <p:cNvSpPr/>
            <p:nvPr/>
          </p:nvSpPr>
          <p:spPr>
            <a:xfrm>
              <a:off x="7086600" y="2362200"/>
              <a:ext cx="381000" cy="381000"/>
            </a:xfrm>
            <a:prstGeom prst="actionButtonHom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1600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0200" y="13716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over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362200" y="2286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5600" y="20574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over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47800" y="2971800"/>
            <a:ext cx="1600200" cy="76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test script: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124200" y="1752600"/>
            <a:ext cx="2743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4800" y="14478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press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81800" y="1371600"/>
            <a:ext cx="1828800" cy="76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Viết</a:t>
            </a:r>
            <a:r>
              <a:rPr lang="en-US" dirty="0" smtClean="0">
                <a:solidFill>
                  <a:schemeClr val="tx1"/>
                </a:solidFill>
              </a:rPr>
              <a:t> test script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24600" y="68580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,</a:t>
            </a:r>
          </a:p>
          <a:p>
            <a:r>
              <a:rPr lang="en-US" dirty="0" smtClean="0"/>
              <a:t>K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6019800" y="25908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9400" y="24384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</a:t>
            </a:r>
          </a:p>
          <a:p>
            <a:r>
              <a:rPr lang="en-US" dirty="0" smtClean="0"/>
              <a:t>press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6172200" y="3276600"/>
          <a:ext cx="2133600" cy="2225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6h</a:t>
                      </a:r>
                      <a:r>
                        <a:rPr lang="en-US" baseline="0" dirty="0" smtClean="0"/>
                        <a:t> : 30m / 7h : 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viewer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</a:t>
                      </a:r>
                      <a:r>
                        <a:rPr lang="en-US" baseline="0" dirty="0" smtClean="0"/>
                        <a:t> works list 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752600" y="5181600"/>
            <a:ext cx="2057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Advanced Feature</a:t>
            </a:r>
            <a:endParaRPr lang="en-US" sz="28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3434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Script-Lab Common APIs – </a:t>
            </a:r>
            <a:r>
              <a:rPr lang="en-US" dirty="0" err="1" smtClean="0">
                <a:solidFill>
                  <a:srgbClr val="FF0000"/>
                </a:solidFill>
              </a:rPr>
              <a:t>BuiltIns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53388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Load(x) – load an external </a:t>
            </a:r>
            <a:r>
              <a:rPr lang="en-US" dirty="0" err="1" smtClean="0"/>
              <a:t>js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out (x) – print string to console or SL or JVM</a:t>
            </a:r>
          </a:p>
          <a:p>
            <a:r>
              <a:rPr lang="en-US" dirty="0" err="1" smtClean="0"/>
              <a:t>Outln</a:t>
            </a:r>
            <a:r>
              <a:rPr lang="en-US" dirty="0" smtClean="0"/>
              <a:t>(x) – print a line of string to SL or JVM</a:t>
            </a:r>
          </a:p>
          <a:p>
            <a:r>
              <a:rPr lang="en-US" dirty="0" smtClean="0"/>
              <a:t>Clear() – clear SL console</a:t>
            </a:r>
          </a:p>
          <a:p>
            <a:r>
              <a:rPr lang="en-US" dirty="0" smtClean="0"/>
              <a:t>String input() – show question box to get string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Exit() – exit </a:t>
            </a:r>
            <a:r>
              <a:rPr lang="en-US" dirty="0" smtClean="0"/>
              <a:t>SL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Copy(</a:t>
            </a:r>
            <a:r>
              <a:rPr lang="en-US" dirty="0" err="1" smtClean="0">
                <a:solidFill>
                  <a:srgbClr val="FF0000"/>
                </a:solidFill>
              </a:rPr>
              <a:t>x,y</a:t>
            </a:r>
            <a:r>
              <a:rPr lang="en-US" dirty="0" smtClean="0">
                <a:solidFill>
                  <a:srgbClr val="FF0000"/>
                </a:solidFill>
              </a:rPr>
              <a:t>) – create new variable named x from string ‘x’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valued by object named ‘y’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Find(x) – return variable named ‘x’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convert</a:t>
            </a:r>
            <a:r>
              <a:rPr lang="en-US" dirty="0" smtClean="0">
                <a:solidFill>
                  <a:srgbClr val="FF0000"/>
                </a:solidFill>
              </a:rPr>
              <a:t>(s,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– connect 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>
                <a:solidFill>
                  <a:srgbClr val="FF0000"/>
                </a:solidFill>
              </a:rPr>
              <a:t> object ‘s’ to java interface ‘I’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3434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 err="1" smtClean="0">
                <a:solidFill>
                  <a:srgbClr val="FF0000"/>
                </a:solidFill>
              </a:rPr>
              <a:t>EnginePlugin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4282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void </a:t>
            </a:r>
            <a:r>
              <a:rPr lang="en-US" dirty="0" err="1" smtClean="0"/>
              <a:t>bindToEngine</a:t>
            </a:r>
            <a:r>
              <a:rPr lang="en-US" dirty="0" smtClean="0"/>
              <a:t>(</a:t>
            </a:r>
            <a:r>
              <a:rPr lang="en-US" dirty="0" err="1" smtClean="0"/>
              <a:t>ScriptEngine</a:t>
            </a:r>
            <a:r>
              <a:rPr lang="en-US" dirty="0" smtClean="0"/>
              <a:t> eng) - </a:t>
            </a:r>
          </a:p>
          <a:p>
            <a:r>
              <a:rPr lang="en-US" dirty="0" smtClean="0"/>
              <a:t>Abstract String </a:t>
            </a:r>
            <a:r>
              <a:rPr lang="en-US" dirty="0" err="1" smtClean="0"/>
              <a:t>getBuiltInName</a:t>
            </a:r>
            <a:r>
              <a:rPr lang="en-US" dirty="0" smtClean="0"/>
              <a:t>() - </a:t>
            </a:r>
          </a:p>
          <a:p>
            <a:r>
              <a:rPr lang="en-US" dirty="0" smtClean="0"/>
              <a:t>Abstract </a:t>
            </a:r>
            <a:r>
              <a:rPr lang="en-US" dirty="0" err="1" smtClean="0"/>
              <a:t>preSetengine</a:t>
            </a:r>
            <a:r>
              <a:rPr lang="en-US" dirty="0" smtClean="0"/>
              <a:t>(</a:t>
            </a:r>
            <a:r>
              <a:rPr lang="en-US" dirty="0" err="1" smtClean="0"/>
              <a:t>ScriptEngine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8281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Loading flow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600200"/>
            <a:ext cx="647293" cy="609600"/>
            <a:chOff x="228600" y="4038600"/>
            <a:chExt cx="647293" cy="609600"/>
          </a:xfrm>
        </p:grpSpPr>
        <p:sp>
          <p:nvSpPr>
            <p:cNvPr id="5" name="Oval 4"/>
            <p:cNvSpPr/>
            <p:nvPr/>
          </p:nvSpPr>
          <p:spPr>
            <a:xfrm>
              <a:off x="228600" y="4038600"/>
              <a:ext cx="609600" cy="609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4191000"/>
              <a:ext cx="647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Start</a:t>
              </a:r>
              <a:endParaRPr lang="en-US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990600" y="1905000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7800" y="15240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internal libraries ( inside jar file)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6576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95600" y="1828800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3962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114800"/>
            <a:ext cx="19907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Folder organization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572000"/>
            <a:ext cx="212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TaskName</a:t>
            </a:r>
            <a:r>
              <a:rPr lang="en-US" dirty="0" smtClean="0"/>
              <a:t>&gt;.jar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TaskName</a:t>
            </a:r>
            <a:r>
              <a:rPr lang="en-US" dirty="0" smtClean="0"/>
              <a:t>&gt;.</a:t>
            </a:r>
            <a:r>
              <a:rPr lang="en-US" dirty="0" err="1" smtClean="0"/>
              <a:t>jar.data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5105400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2819400" y="5181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5257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43200" y="53340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7000" y="54102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257800"/>
            <a:ext cx="213233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 flipV="1">
            <a:off x="4343400" y="5562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2590800"/>
            <a:ext cx="167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TaskName</a:t>
            </a:r>
            <a:r>
              <a:rPr lang="en-US" dirty="0" smtClean="0"/>
              <a:t>&gt;.jar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7600" y="2514600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Config.js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ext-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3" idx="3"/>
          </p:cNvCxnSpPr>
          <p:nvPr/>
        </p:nvCxnSpPr>
        <p:spPr>
          <a:xfrm>
            <a:off x="5029200" y="1866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2600" y="24384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Lib_poi.js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4676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9473" y="25146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3"/>
          </p:cNvCxnSpPr>
          <p:nvPr/>
        </p:nvCxnSpPr>
        <p:spPr>
          <a:xfrm>
            <a:off x="6781800" y="1866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76400" y="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22860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lib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43800" y="381000"/>
            <a:ext cx="2036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Hiden</a:t>
            </a:r>
            <a:endParaRPr lang="en-US" dirty="0" smtClean="0"/>
          </a:p>
          <a:p>
            <a:r>
              <a:rPr lang="en-US" dirty="0" smtClean="0"/>
              <a:t>Small icon</a:t>
            </a:r>
          </a:p>
          <a:p>
            <a:r>
              <a:rPr lang="en-US" dirty="0" smtClean="0"/>
              <a:t>Full window &amp; 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0" y="381000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all </a:t>
            </a:r>
            <a:r>
              <a:rPr lang="en-US" dirty="0" err="1" smtClean="0"/>
              <a:t>libs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733800" y="2133600"/>
            <a:ext cx="1676400" cy="1600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Plug-ins Loader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86600" y="3810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0800000" flipV="1">
            <a:off x="4495800" y="762000"/>
            <a:ext cx="259080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0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429000" y="1295400"/>
            <a:ext cx="9906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81200" y="304800"/>
            <a:ext cx="1447800" cy="1524000"/>
            <a:chOff x="1600200" y="609600"/>
            <a:chExt cx="1447800" cy="1524000"/>
          </a:xfrm>
        </p:grpSpPr>
        <p:sp>
          <p:nvSpPr>
            <p:cNvPr id="13" name="Rectangle 12"/>
            <p:cNvSpPr/>
            <p:nvPr/>
          </p:nvSpPr>
          <p:spPr>
            <a:xfrm>
              <a:off x="1600200" y="1066800"/>
              <a:ext cx="1447800" cy="106680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D:&gt; help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609600"/>
              <a:ext cx="90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console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10800000">
            <a:off x="4572000" y="2362200"/>
            <a:ext cx="2514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086600" y="1981200"/>
            <a:ext cx="1676400" cy="1219200"/>
            <a:chOff x="6629400" y="3200400"/>
            <a:chExt cx="16764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6629400" y="3505200"/>
              <a:ext cx="1676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POI (excel)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29400" y="3200400"/>
              <a:ext cx="1001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Excel file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1000" y="2209800"/>
            <a:ext cx="1600200" cy="1891884"/>
            <a:chOff x="1143000" y="2971800"/>
            <a:chExt cx="1600200" cy="18918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3276600"/>
              <a:ext cx="1600200" cy="1587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1143000" y="2971800"/>
              <a:ext cx="121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system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594666" y="2362200"/>
            <a:ext cx="2748734" cy="32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685800" y="4572000"/>
            <a:ext cx="1295400" cy="1295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JS library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371600" y="2362200"/>
            <a:ext cx="3048000" cy="2343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3886200" y="4724400"/>
            <a:ext cx="1295400" cy="1295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19500" y="4152900"/>
            <a:ext cx="1447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086600" y="3505200"/>
            <a:ext cx="1676400" cy="1219200"/>
            <a:chOff x="6629400" y="3200400"/>
            <a:chExt cx="16764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6629400" y="3505200"/>
              <a:ext cx="1676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Built-in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9400" y="3200400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Built-in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 flipV="1">
            <a:off x="4724400" y="2514600"/>
            <a:ext cx="23622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.jar library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Js &amp; jar libraries cooperated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495800"/>
            <a:ext cx="1840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JS + JAR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3505200"/>
            <a:ext cx="28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Convention: The same name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Plug-in structure</a:t>
            </a:r>
            <a:endParaRPr lang="en-US" sz="3600" dirty="0"/>
          </a:p>
        </p:txBody>
      </p:sp>
      <p:sp>
        <p:nvSpPr>
          <p:cNvPr id="6" name="Cube 5"/>
          <p:cNvSpPr/>
          <p:nvPr/>
        </p:nvSpPr>
        <p:spPr>
          <a:xfrm>
            <a:off x="1066800" y="3810000"/>
            <a:ext cx="1371600" cy="10668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.jar library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295400" y="2819400"/>
            <a:ext cx="1219200" cy="60960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Lib.js wrapper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657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50292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47800" y="5105400"/>
            <a:ext cx="2514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Script-Lab Common APIs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52600" y="327660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48768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762000" y="5867400"/>
            <a:ext cx="1524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49530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7400" y="54864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" y="1905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0600" y="1905000"/>
            <a:ext cx="18288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Exposed Js APIs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52600" y="22860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1219200" y="1066800"/>
            <a:ext cx="1219200" cy="60960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52600" y="14478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>
            <a:off x="304800" y="2362200"/>
            <a:ext cx="3048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304800" y="914400"/>
            <a:ext cx="3048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-76200" y="9906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" y="2895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>
            <a:off x="457200" y="51054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0" y="5257800"/>
            <a:ext cx="71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</a:t>
            </a:r>
          </a:p>
          <a:p>
            <a:r>
              <a:rPr lang="en-US" dirty="0" smtClean="0"/>
              <a:t>Lab</a:t>
            </a:r>
            <a:endParaRPr lang="en-US" dirty="0"/>
          </a:p>
        </p:txBody>
      </p:sp>
      <p:cxnSp>
        <p:nvCxnSpPr>
          <p:cNvPr id="61" name="Shape 60"/>
          <p:cNvCxnSpPr>
            <a:stCxn id="7" idx="3"/>
          </p:cNvCxnSpPr>
          <p:nvPr/>
        </p:nvCxnSpPr>
        <p:spPr>
          <a:xfrm>
            <a:off x="2514600" y="3124200"/>
            <a:ext cx="381000" cy="19812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Load ext </a:t>
            </a:r>
            <a:r>
              <a:rPr lang="en-US" sz="2800" dirty="0" err="1" smtClean="0"/>
              <a:t>libs</a:t>
            </a:r>
            <a:r>
              <a:rPr lang="en-US" sz="2800" dirty="0" smtClean="0"/>
              <a:t> flow (old)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URLClassLoader.loadClass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762000" y="12954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Path to .jar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0" y="27432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838200" y="35052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 err="1" smtClean="0">
                <a:solidFill>
                  <a:srgbClr val="FF0000"/>
                </a:solidFill>
              </a:rPr>
              <a:t>JSPluginEx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1447800" y="3124200"/>
            <a:ext cx="381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4" idx="0"/>
          </p:cNvCxnSpPr>
          <p:nvPr/>
        </p:nvCxnSpPr>
        <p:spPr>
          <a:xfrm>
            <a:off x="1409700" y="20574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43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EnginePlugin.bindToEngine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2895600" y="13716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Object Engine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3543300" y="2133600"/>
            <a:ext cx="114300" cy="3048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>
            <a:off x="2286000" y="2743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3"/>
            <a:endCxn id="23" idx="2"/>
          </p:cNvCxnSpPr>
          <p:nvPr/>
        </p:nvCxnSpPr>
        <p:spPr>
          <a:xfrm flipV="1">
            <a:off x="2133600" y="3048000"/>
            <a:ext cx="1409700" cy="8382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preSetEngine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5400000">
            <a:off x="2914650" y="3562350"/>
            <a:ext cx="1143000" cy="114300"/>
          </a:xfrm>
          <a:prstGeom prst="bentConnector4">
            <a:avLst>
              <a:gd name="adj1" fmla="val 36667"/>
              <a:gd name="adj2" fmla="val 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34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Engine.put</a:t>
            </a:r>
            <a:r>
              <a:rPr lang="en-US" dirty="0" smtClean="0"/>
              <a:t>(Object)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3"/>
            <a:endCxn id="36" idx="1"/>
          </p:cNvCxnSpPr>
          <p:nvPr/>
        </p:nvCxnSpPr>
        <p:spPr>
          <a:xfrm>
            <a:off x="5029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23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934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73914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 string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>
            <a:stCxn id="41" idx="0"/>
            <a:endCxn id="39" idx="2"/>
          </p:cNvCxnSpPr>
          <p:nvPr/>
        </p:nvCxnSpPr>
        <p:spPr>
          <a:xfrm flipV="1">
            <a:off x="8039100" y="4495800"/>
            <a:ext cx="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54102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Js object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45" idx="0"/>
            <a:endCxn id="36" idx="2"/>
          </p:cNvCxnSpPr>
          <p:nvPr/>
        </p:nvCxnSpPr>
        <p:spPr>
          <a:xfrm flipV="1">
            <a:off x="6057900" y="44958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6" idx="2"/>
            <a:endCxn id="45" idx="1"/>
          </p:cNvCxnSpPr>
          <p:nvPr/>
        </p:nvCxnSpPr>
        <p:spPr>
          <a:xfrm rot="16200000" flipH="1">
            <a:off x="2952750" y="2800350"/>
            <a:ext cx="990600" cy="3924300"/>
          </a:xfrm>
          <a:prstGeom prst="bentConnector2">
            <a:avLst/>
          </a:prstGeom>
          <a:ln w="285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lded Corner 54"/>
          <p:cNvSpPr/>
          <p:nvPr/>
        </p:nvSpPr>
        <p:spPr>
          <a:xfrm>
            <a:off x="5638800" y="1066800"/>
            <a:ext cx="2209800" cy="16002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Bundle: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1. Path to .jar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2. Js object name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3. Script string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Load ext </a:t>
            </a:r>
            <a:r>
              <a:rPr lang="en-US" sz="2800" dirty="0" err="1" smtClean="0"/>
              <a:t>libs</a:t>
            </a:r>
            <a:r>
              <a:rPr lang="en-US" sz="2800" dirty="0" smtClean="0"/>
              <a:t> flow (new)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URLClassLoader.loadClass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762000" y="12954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Path to .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0" y="27432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838200" y="35052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 err="1" smtClean="0">
                <a:solidFill>
                  <a:srgbClr val="FF0000"/>
                </a:solidFill>
              </a:rPr>
              <a:t>JSPluginEx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1447800" y="3124200"/>
            <a:ext cx="381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4" idx="0"/>
          </p:cNvCxnSpPr>
          <p:nvPr/>
        </p:nvCxnSpPr>
        <p:spPr>
          <a:xfrm>
            <a:off x="1409700" y="20574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43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EnginePlugin.bindToEngine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2895600" y="13716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Object Engine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3543300" y="2133600"/>
            <a:ext cx="114300" cy="3048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>
            <a:off x="2286000" y="2743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3"/>
            <a:endCxn id="23" idx="2"/>
          </p:cNvCxnSpPr>
          <p:nvPr/>
        </p:nvCxnSpPr>
        <p:spPr>
          <a:xfrm flipV="1">
            <a:off x="2133600" y="3048000"/>
            <a:ext cx="1409700" cy="8382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2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preSetEngine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5400000">
            <a:off x="2914650" y="3562350"/>
            <a:ext cx="1143000" cy="114300"/>
          </a:xfrm>
          <a:prstGeom prst="bentConnector4">
            <a:avLst>
              <a:gd name="adj1" fmla="val 36667"/>
              <a:gd name="adj2" fmla="val 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34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Engine.put</a:t>
            </a:r>
            <a:r>
              <a:rPr lang="en-US" dirty="0" smtClean="0"/>
              <a:t>(Object)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3"/>
            <a:endCxn id="36" idx="1"/>
          </p:cNvCxnSpPr>
          <p:nvPr/>
        </p:nvCxnSpPr>
        <p:spPr>
          <a:xfrm>
            <a:off x="5029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239000" y="38862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Engine.eval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9342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73914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Script string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>
            <a:stCxn id="41" idx="0"/>
            <a:endCxn id="39" idx="2"/>
          </p:cNvCxnSpPr>
          <p:nvPr/>
        </p:nvCxnSpPr>
        <p:spPr>
          <a:xfrm flipV="1">
            <a:off x="8039100" y="4495800"/>
            <a:ext cx="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5410200" y="4876800"/>
            <a:ext cx="1295400" cy="762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Js object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45" idx="0"/>
            <a:endCxn id="36" idx="2"/>
          </p:cNvCxnSpPr>
          <p:nvPr/>
        </p:nvCxnSpPr>
        <p:spPr>
          <a:xfrm flipV="1">
            <a:off x="6057900" y="4495800"/>
            <a:ext cx="76200" cy="3810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6" idx="2"/>
            <a:endCxn id="45" idx="1"/>
          </p:cNvCxnSpPr>
          <p:nvPr/>
        </p:nvCxnSpPr>
        <p:spPr>
          <a:xfrm rot="16200000" flipH="1">
            <a:off x="2952750" y="2800350"/>
            <a:ext cx="990600" cy="3924300"/>
          </a:xfrm>
          <a:prstGeom prst="bentConnector2">
            <a:avLst/>
          </a:prstGeom>
          <a:ln w="285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lded Corner 54"/>
          <p:cNvSpPr/>
          <p:nvPr/>
        </p:nvSpPr>
        <p:spPr>
          <a:xfrm>
            <a:off x="5638800" y="1066800"/>
            <a:ext cx="2209800" cy="16002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Bundle: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1. Path to .jar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2. Js object name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3. Script string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Start (old)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6670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ScriptConsole.main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981200" y="27432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495800" y="2514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 and attach console text Area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JSEngine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629400" y="2514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built-in method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4038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</a:t>
            </a:r>
            <a:r>
              <a:rPr lang="en-US" sz="1400" dirty="0" err="1" smtClean="0"/>
              <a:t>buitin.console</a:t>
            </a:r>
            <a:r>
              <a:rPr lang="en-US" sz="1400" dirty="0" smtClean="0"/>
              <a:t> to txt Area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4267200" y="27432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3" idx="2"/>
            <a:endCxn id="14" idx="3"/>
          </p:cNvCxnSpPr>
          <p:nvPr/>
        </p:nvCxnSpPr>
        <p:spPr>
          <a:xfrm rot="5400000">
            <a:off x="6610350" y="3524250"/>
            <a:ext cx="12192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581400" y="40386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Bind </a:t>
            </a:r>
            <a:r>
              <a:rPr lang="en-US" sz="1400" dirty="0" err="1" smtClean="0"/>
              <a:t>builtins</a:t>
            </a:r>
            <a:r>
              <a:rPr lang="en-US" sz="1400" dirty="0" smtClean="0"/>
              <a:t> to script engine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4" idx="1"/>
            <a:endCxn id="24" idx="3"/>
          </p:cNvCxnSpPr>
          <p:nvPr/>
        </p:nvCxnSpPr>
        <p:spPr>
          <a:xfrm flipH="1">
            <a:off x="5181600" y="4343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3" idx="1"/>
          </p:cNvCxnSpPr>
          <p:nvPr/>
        </p:nvCxnSpPr>
        <p:spPr>
          <a:xfrm>
            <a:off x="6096000" y="2819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800" y="1905000"/>
            <a:ext cx="81534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1981200"/>
            <a:ext cx="14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ScriptConsole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Start (new)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324600" y="3581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ScriptConsole.main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67200" y="3581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 and attach console text Area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JSEngine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267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built-in method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</a:t>
            </a:r>
            <a:r>
              <a:rPr lang="en-US" sz="1400" dirty="0" err="1" smtClean="0"/>
              <a:t>buitin.console</a:t>
            </a:r>
            <a:r>
              <a:rPr lang="en-US" sz="1400" dirty="0" smtClean="0"/>
              <a:t> to txt Area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400800" y="2438400"/>
            <a:ext cx="1600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Bind </a:t>
            </a:r>
            <a:r>
              <a:rPr lang="en-US" sz="1400" dirty="0" err="1" smtClean="0"/>
              <a:t>builtins</a:t>
            </a:r>
            <a:r>
              <a:rPr lang="en-US" sz="1400" dirty="0" smtClean="0"/>
              <a:t> to script engine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04800" y="1905000"/>
            <a:ext cx="815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1981200"/>
            <a:ext cx="66717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28" name="Elbow Connector 27"/>
          <p:cNvCxnSpPr>
            <a:stCxn id="24" idx="3"/>
            <a:endCxn id="4" idx="3"/>
          </p:cNvCxnSpPr>
          <p:nvPr/>
        </p:nvCxnSpPr>
        <p:spPr>
          <a:xfrm flipH="1">
            <a:off x="7924800" y="2743200"/>
            <a:ext cx="76200" cy="1143000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574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624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198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43600" y="4038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3505200"/>
            <a:ext cx="815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52600" y="601980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Out() check if console are null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1905000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scope of JVM console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3733800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scope of SL console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886200" y="4038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800" y="4495800"/>
            <a:ext cx="146604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ScriptConsole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399</Words>
  <Application>Microsoft Office PowerPoint</Application>
  <PresentationFormat>On-screen Show (4:3)</PresentationFormat>
  <Paragraphs>135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Plug-in requirement</vt:lpstr>
      <vt:lpstr>Plug-in structure</vt:lpstr>
      <vt:lpstr>Load ext libs flow (old)</vt:lpstr>
      <vt:lpstr>Load ext libs flow (new)</vt:lpstr>
      <vt:lpstr>Start (old)</vt:lpstr>
      <vt:lpstr>Start (new)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pika</dc:creator>
  <cp:lastModifiedBy>pika</cp:lastModifiedBy>
  <cp:revision>88</cp:revision>
  <dcterms:created xsi:type="dcterms:W3CDTF">2006-08-16T00:00:00Z</dcterms:created>
  <dcterms:modified xsi:type="dcterms:W3CDTF">2015-04-11T17:12:51Z</dcterms:modified>
</cp:coreProperties>
</file>