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6" r:id="rId9"/>
    <p:sldId id="267" r:id="rId10"/>
    <p:sldId id="260" r:id="rId11"/>
    <p:sldId id="263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3" autoAdjust="0"/>
    <p:restoredTop sz="94660"/>
  </p:normalViewPr>
  <p:slideViewPr>
    <p:cSldViewPr>
      <p:cViewPr>
        <p:scale>
          <a:sx n="66" d="100"/>
          <a:sy n="66" d="100"/>
        </p:scale>
        <p:origin x="-996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01/04/2015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tion Button: Return 9">
            <a:hlinkClick r:id="" action="ppaction://hlinkshowjump?jump=lastslideviewed" highlightClick="1"/>
          </p:cNvPr>
          <p:cNvSpPr/>
          <p:nvPr/>
        </p:nvSpPr>
        <p:spPr>
          <a:xfrm>
            <a:off x="609600" y="1447800"/>
            <a:ext cx="457200" cy="457200"/>
          </a:xfrm>
          <a:prstGeom prst="actionButtonRetur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ction Button: Forward or Next 17">
            <a:hlinkClick r:id="" action="ppaction://hlinkshowjump?jump=nextslide" highlightClick="1"/>
          </p:cNvPr>
          <p:cNvSpPr/>
          <p:nvPr/>
        </p:nvSpPr>
        <p:spPr>
          <a:xfrm>
            <a:off x="2819400" y="1219200"/>
            <a:ext cx="381000" cy="381000"/>
          </a:xfrm>
          <a:prstGeom prst="actionButtonForwardNex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ction Button: End 18">
            <a:hlinkClick r:id="" action="ppaction://hlinkshowjump?jump=lastslide" highlightClick="1"/>
          </p:cNvPr>
          <p:cNvSpPr/>
          <p:nvPr/>
        </p:nvSpPr>
        <p:spPr>
          <a:xfrm>
            <a:off x="3200400" y="1219200"/>
            <a:ext cx="381000" cy="381000"/>
          </a:xfrm>
          <a:prstGeom prst="actionButtonEnd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19400" y="1600200"/>
            <a:ext cx="381000" cy="3810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[]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Action Button: Home 20">
            <a:hlinkClick r:id="" action="ppaction://noaction" highlightClick="1"/>
          </p:cNvPr>
          <p:cNvSpPr/>
          <p:nvPr/>
        </p:nvSpPr>
        <p:spPr>
          <a:xfrm>
            <a:off x="3200400" y="1600200"/>
            <a:ext cx="381000" cy="381000"/>
          </a:xfrm>
          <a:prstGeom prst="actionButtonHom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019800" y="1371600"/>
            <a:ext cx="762000" cy="762000"/>
            <a:chOff x="6705600" y="1981200"/>
            <a:chExt cx="762000" cy="762000"/>
          </a:xfrm>
        </p:grpSpPr>
        <p:sp>
          <p:nvSpPr>
            <p:cNvPr id="22" name="Action Button: Forward or Next 21">
              <a:hlinkClick r:id="" action="ppaction://hlinkshowjump?jump=nextslide" highlightClick="1"/>
            </p:cNvPr>
            <p:cNvSpPr/>
            <p:nvPr/>
          </p:nvSpPr>
          <p:spPr>
            <a:xfrm>
              <a:off x="6705600" y="1981200"/>
              <a:ext cx="381000" cy="381000"/>
            </a:xfrm>
            <a:prstGeom prst="actionButtonForwardNex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ction Button: End 22">
              <a:hlinkClick r:id="" action="ppaction://hlinkshowjump?jump=lastslide" highlightClick="1"/>
            </p:cNvPr>
            <p:cNvSpPr/>
            <p:nvPr/>
          </p:nvSpPr>
          <p:spPr>
            <a:xfrm>
              <a:off x="7086600" y="1981200"/>
              <a:ext cx="381000" cy="381000"/>
            </a:xfrm>
            <a:prstGeom prst="actionButtonEnd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705600" y="2362200"/>
              <a:ext cx="381000" cy="3810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solidFill>
                    <a:schemeClr val="tx1"/>
                  </a:solidFill>
                </a:rPr>
                <a:t>-</a:t>
              </a:r>
              <a:endParaRPr lang="en-US"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Action Button: Home 24">
              <a:hlinkClick r:id="" action="ppaction://noaction" highlightClick="1"/>
            </p:cNvPr>
            <p:cNvSpPr/>
            <p:nvPr/>
          </p:nvSpPr>
          <p:spPr>
            <a:xfrm>
              <a:off x="7086600" y="2362200"/>
              <a:ext cx="381000" cy="381000"/>
            </a:xfrm>
            <a:prstGeom prst="actionButtonHom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1600200" y="1676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00200" y="1371600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Mouse </a:t>
            </a:r>
          </a:p>
          <a:p>
            <a:r>
              <a:rPr lang="en-US" dirty="0" smtClean="0"/>
              <a:t>over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2362200" y="2286000"/>
            <a:ext cx="914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95600" y="2057400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Mouse </a:t>
            </a:r>
          </a:p>
          <a:p>
            <a:r>
              <a:rPr lang="en-US" dirty="0" smtClean="0"/>
              <a:t>over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447800" y="2971800"/>
            <a:ext cx="1600200" cy="762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chemeClr val="tx1"/>
                </a:solidFill>
              </a:rPr>
              <a:t>Viết</a:t>
            </a:r>
            <a:r>
              <a:rPr lang="en-US" dirty="0" smtClean="0">
                <a:solidFill>
                  <a:schemeClr val="tx1"/>
                </a:solidFill>
              </a:rPr>
              <a:t> test script: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124200" y="1752600"/>
            <a:ext cx="2743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14800" y="1447800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Mouse </a:t>
            </a:r>
          </a:p>
          <a:p>
            <a:r>
              <a:rPr lang="en-US" dirty="0" smtClean="0"/>
              <a:t>press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781800" y="1371600"/>
            <a:ext cx="1828800" cy="762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chemeClr val="tx1"/>
                </a:solidFill>
              </a:rPr>
              <a:t>Viết</a:t>
            </a:r>
            <a:r>
              <a:rPr lang="en-US" dirty="0" smtClean="0">
                <a:solidFill>
                  <a:schemeClr val="tx1"/>
                </a:solidFill>
              </a:rPr>
              <a:t> test script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24600" y="685800"/>
            <a:ext cx="1790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,</a:t>
            </a:r>
          </a:p>
          <a:p>
            <a:r>
              <a:rPr lang="en-US" dirty="0" smtClean="0"/>
              <a:t>K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nữa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rot="5400000">
            <a:off x="6019800" y="2590800"/>
            <a:ext cx="1219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629400" y="2438400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Mouse </a:t>
            </a:r>
          </a:p>
          <a:p>
            <a:r>
              <a:rPr lang="en-US" dirty="0" smtClean="0"/>
              <a:t>press</a:t>
            </a:r>
            <a:endParaRPr lang="en-US" dirty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6172200" y="3276600"/>
          <a:ext cx="2133600" cy="2225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6h</a:t>
                      </a:r>
                      <a:r>
                        <a:rPr lang="en-US" baseline="0" dirty="0" smtClean="0"/>
                        <a:t> : 30m / 7h : 00m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viewer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Statistic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Future</a:t>
                      </a:r>
                      <a:r>
                        <a:rPr lang="en-US" baseline="0" dirty="0" smtClean="0"/>
                        <a:t> works list &gt;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Console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1752600" y="5181600"/>
            <a:ext cx="2057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Advanced Feature</a:t>
            </a:r>
            <a:endParaRPr lang="en-US" sz="2800" b="1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81000"/>
            <a:ext cx="4343400" cy="381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Script-Lab Common </a:t>
            </a:r>
            <a:r>
              <a:rPr lang="en-US" dirty="0" smtClean="0">
                <a:solidFill>
                  <a:srgbClr val="FF0000"/>
                </a:solidFill>
              </a:rPr>
              <a:t>APIs – </a:t>
            </a:r>
            <a:r>
              <a:rPr lang="en-US" dirty="0" err="1" smtClean="0">
                <a:solidFill>
                  <a:srgbClr val="FF0000"/>
                </a:solidFill>
              </a:rPr>
              <a:t>Built</a:t>
            </a:r>
            <a:r>
              <a:rPr lang="en-US" dirty="0" err="1" smtClean="0">
                <a:solidFill>
                  <a:srgbClr val="FF0000"/>
                </a:solidFill>
              </a:rPr>
              <a:t>Ins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1143000"/>
            <a:ext cx="50529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Load(x) – load an external </a:t>
            </a:r>
            <a:r>
              <a:rPr lang="en-US" dirty="0" err="1" smtClean="0"/>
              <a:t>js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out (x) – print string to console or SL or JVM</a:t>
            </a:r>
          </a:p>
          <a:p>
            <a:r>
              <a:rPr lang="en-US" dirty="0" err="1" smtClean="0"/>
              <a:t>Outln</a:t>
            </a:r>
            <a:r>
              <a:rPr lang="en-US" dirty="0" smtClean="0"/>
              <a:t>(x) – print a line of string to SL or JVM</a:t>
            </a:r>
          </a:p>
          <a:p>
            <a:r>
              <a:rPr lang="en-US" dirty="0" smtClean="0"/>
              <a:t>Clear() – clear SL console</a:t>
            </a:r>
          </a:p>
          <a:p>
            <a:r>
              <a:rPr lang="en-US" dirty="0" smtClean="0"/>
              <a:t>String input() – show question box to get string data</a:t>
            </a:r>
          </a:p>
          <a:p>
            <a:r>
              <a:rPr lang="en-US" dirty="0" smtClean="0"/>
              <a:t>Exit() – exit SL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81000"/>
            <a:ext cx="4343400" cy="381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Abstract </a:t>
            </a:r>
            <a:r>
              <a:rPr lang="en-US" dirty="0" err="1" smtClean="0">
                <a:solidFill>
                  <a:srgbClr val="FF0000"/>
                </a:solidFill>
              </a:rPr>
              <a:t>EnginePlugin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1143000"/>
            <a:ext cx="42823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void </a:t>
            </a:r>
            <a:r>
              <a:rPr lang="en-US" dirty="0" err="1" smtClean="0"/>
              <a:t>bindToEngine</a:t>
            </a:r>
            <a:r>
              <a:rPr lang="en-US" dirty="0" smtClean="0"/>
              <a:t>(</a:t>
            </a:r>
            <a:r>
              <a:rPr lang="en-US" dirty="0" err="1" smtClean="0"/>
              <a:t>ScriptEngine</a:t>
            </a:r>
            <a:r>
              <a:rPr lang="en-US" dirty="0" smtClean="0"/>
              <a:t> </a:t>
            </a:r>
            <a:r>
              <a:rPr lang="en-US" dirty="0" smtClean="0"/>
              <a:t>eng</a:t>
            </a:r>
            <a:r>
              <a:rPr lang="en-US" dirty="0" smtClean="0"/>
              <a:t>) - </a:t>
            </a:r>
          </a:p>
          <a:p>
            <a:r>
              <a:rPr lang="en-US" dirty="0" smtClean="0"/>
              <a:t>Abstract String </a:t>
            </a:r>
            <a:r>
              <a:rPr lang="en-US" dirty="0" err="1" smtClean="0"/>
              <a:t>getBuiltInName</a:t>
            </a:r>
            <a:r>
              <a:rPr lang="en-US" dirty="0" smtClean="0"/>
              <a:t>() - </a:t>
            </a:r>
          </a:p>
          <a:p>
            <a:r>
              <a:rPr lang="en-US" dirty="0" smtClean="0"/>
              <a:t>Abstract </a:t>
            </a:r>
            <a:r>
              <a:rPr lang="en-US" dirty="0" err="1" smtClean="0"/>
              <a:t>preSetengine</a:t>
            </a:r>
            <a:r>
              <a:rPr lang="en-US" dirty="0" smtClean="0"/>
              <a:t>(</a:t>
            </a:r>
            <a:r>
              <a:rPr lang="en-US" dirty="0" err="1" smtClean="0"/>
              <a:t>ScriptEngine</a:t>
            </a:r>
            <a:r>
              <a:rPr lang="en-US" dirty="0" smtClean="0"/>
              <a:t>)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38281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Loading flow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1600200"/>
            <a:ext cx="647293" cy="609600"/>
            <a:chOff x="228600" y="4038600"/>
            <a:chExt cx="647293" cy="609600"/>
          </a:xfrm>
        </p:grpSpPr>
        <p:sp>
          <p:nvSpPr>
            <p:cNvPr id="5" name="Oval 4"/>
            <p:cNvSpPr/>
            <p:nvPr/>
          </p:nvSpPr>
          <p:spPr>
            <a:xfrm>
              <a:off x="228600" y="4038600"/>
              <a:ext cx="609600" cy="6096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8600" y="4191000"/>
              <a:ext cx="647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Start</a:t>
              </a:r>
              <a:endParaRPr lang="en-US" b="1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990600" y="1905000"/>
            <a:ext cx="457200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447800" y="1524000"/>
            <a:ext cx="1447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Load internal libraries ( inside jar file)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3657600" y="15240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</a:t>
            </a:r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895600" y="1828800"/>
            <a:ext cx="685800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8600" y="39624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4114800"/>
            <a:ext cx="1990738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Folder organization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0" y="4572000"/>
            <a:ext cx="2126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TaskName</a:t>
            </a:r>
            <a:r>
              <a:rPr lang="en-US" dirty="0" smtClean="0"/>
              <a:t>&gt;.jar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TaskName</a:t>
            </a:r>
            <a:r>
              <a:rPr lang="en-US" dirty="0" smtClean="0"/>
              <a:t>&gt;.</a:t>
            </a:r>
            <a:r>
              <a:rPr lang="en-US" dirty="0" err="1" smtClean="0"/>
              <a:t>jar.data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5105400"/>
            <a:ext cx="2057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>
            <a:off x="2819400" y="51816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819400" y="52578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743200" y="5334000"/>
            <a:ext cx="609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667000" y="5410200"/>
            <a:ext cx="685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5257800"/>
            <a:ext cx="213233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Straight Arrow Connector 29"/>
          <p:cNvCxnSpPr/>
          <p:nvPr/>
        </p:nvCxnSpPr>
        <p:spPr>
          <a:xfrm flipV="1">
            <a:off x="4343400" y="5562600"/>
            <a:ext cx="1447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0" y="2590800"/>
            <a:ext cx="1676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TaskName</a:t>
            </a:r>
            <a:r>
              <a:rPr lang="en-US" dirty="0" smtClean="0"/>
              <a:t>&gt;.jar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57600" y="2514600"/>
            <a:ext cx="98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Config.js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5410200" y="15240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ext-</a:t>
            </a:r>
            <a:r>
              <a:rPr lang="en-US" dirty="0" err="1" smtClean="0"/>
              <a:t>libs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3" idx="3"/>
          </p:cNvCxnSpPr>
          <p:nvPr/>
        </p:nvCxnSpPr>
        <p:spPr>
          <a:xfrm>
            <a:off x="5029200" y="186690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62600" y="243840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Lib_poi.js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7467600" y="15240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39473" y="251460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Main.js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36" idx="3"/>
          </p:cNvCxnSpPr>
          <p:nvPr/>
        </p:nvCxnSpPr>
        <p:spPr>
          <a:xfrm>
            <a:off x="6781800" y="18669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676400" y="0"/>
            <a:ext cx="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05000" y="228600"/>
            <a:ext cx="931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lib</a:t>
            </a:r>
          </a:p>
          <a:p>
            <a:r>
              <a:rPr lang="en-US" dirty="0" smtClean="0"/>
              <a:t>Console</a:t>
            </a:r>
          </a:p>
          <a:p>
            <a:r>
              <a:rPr lang="en-US" dirty="0" smtClean="0"/>
              <a:t>gadgets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43800" y="381000"/>
            <a:ext cx="2036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Hiden</a:t>
            </a:r>
            <a:endParaRPr lang="en-US" dirty="0" smtClean="0"/>
          </a:p>
          <a:p>
            <a:r>
              <a:rPr lang="en-US" dirty="0" smtClean="0"/>
              <a:t>Small icon</a:t>
            </a:r>
          </a:p>
          <a:p>
            <a:r>
              <a:rPr lang="en-US" dirty="0" smtClean="0"/>
              <a:t>Full window &amp; code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34000" y="381000"/>
            <a:ext cx="127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all </a:t>
            </a:r>
            <a:r>
              <a:rPr lang="en-US" dirty="0" err="1" smtClean="0"/>
              <a:t>libs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3733800" y="2133600"/>
            <a:ext cx="1676400" cy="1600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Plug-ins Loader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086600" y="381000"/>
          <a:ext cx="137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rot="10800000" flipV="1">
            <a:off x="4495800" y="762000"/>
            <a:ext cx="2590800" cy="1524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62800" y="0"/>
            <a:ext cx="65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3429000" y="1295400"/>
            <a:ext cx="990600" cy="990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981200" y="304800"/>
            <a:ext cx="1447800" cy="1524000"/>
            <a:chOff x="1600200" y="609600"/>
            <a:chExt cx="1447800" cy="1524000"/>
          </a:xfrm>
        </p:grpSpPr>
        <p:sp>
          <p:nvSpPr>
            <p:cNvPr id="13" name="Rectangle 12"/>
            <p:cNvSpPr/>
            <p:nvPr/>
          </p:nvSpPr>
          <p:spPr>
            <a:xfrm>
              <a:off x="1600200" y="1066800"/>
              <a:ext cx="1447800" cy="1066800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D:&gt; help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0200" y="609600"/>
              <a:ext cx="904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console</a:t>
              </a:r>
              <a:endParaRPr lang="en-US" dirty="0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rot="10800000">
            <a:off x="4572000" y="2362200"/>
            <a:ext cx="2514600" cy="685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7086600" y="1981200"/>
            <a:ext cx="1676400" cy="1219200"/>
            <a:chOff x="6629400" y="3200400"/>
            <a:chExt cx="1676400" cy="1219200"/>
          </a:xfrm>
        </p:grpSpPr>
        <p:sp>
          <p:nvSpPr>
            <p:cNvPr id="18" name="Rectangle 17"/>
            <p:cNvSpPr/>
            <p:nvPr/>
          </p:nvSpPr>
          <p:spPr>
            <a:xfrm>
              <a:off x="6629400" y="3505200"/>
              <a:ext cx="1676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POI (excel)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29400" y="3200400"/>
              <a:ext cx="10018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Excel file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1000" y="2209800"/>
            <a:ext cx="1600200" cy="1891884"/>
            <a:chOff x="1143000" y="2971800"/>
            <a:chExt cx="1600200" cy="189188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43000" y="3276600"/>
              <a:ext cx="1600200" cy="1587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TextBox 24"/>
            <p:cNvSpPr txBox="1"/>
            <p:nvPr/>
          </p:nvSpPr>
          <p:spPr>
            <a:xfrm>
              <a:off x="1143000" y="2971800"/>
              <a:ext cx="1213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File system</a:t>
              </a:r>
              <a:endParaRPr lang="en-US" dirty="0"/>
            </a:p>
          </p:txBody>
        </p:sp>
      </p:grpSp>
      <p:cxnSp>
        <p:nvCxnSpPr>
          <p:cNvPr id="26" name="Straight Arrow Connector 25"/>
          <p:cNvCxnSpPr>
            <a:stCxn id="25" idx="3"/>
          </p:cNvCxnSpPr>
          <p:nvPr/>
        </p:nvCxnSpPr>
        <p:spPr>
          <a:xfrm flipV="1">
            <a:off x="1594666" y="2362200"/>
            <a:ext cx="2748734" cy="322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lded Corner 38"/>
          <p:cNvSpPr/>
          <p:nvPr/>
        </p:nvSpPr>
        <p:spPr>
          <a:xfrm>
            <a:off x="685800" y="4572000"/>
            <a:ext cx="1295400" cy="1295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</a:t>
            </a:r>
          </a:p>
          <a:p>
            <a:pPr algn="ctr"/>
            <a:r>
              <a:rPr lang="en-US" dirty="0" smtClean="0"/>
              <a:t>JS library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371600" y="2362200"/>
            <a:ext cx="3048000" cy="23431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lded Corner 43"/>
          <p:cNvSpPr/>
          <p:nvPr/>
        </p:nvSpPr>
        <p:spPr>
          <a:xfrm>
            <a:off x="3886200" y="4724400"/>
            <a:ext cx="1295400" cy="1295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Main.js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3619500" y="4152900"/>
            <a:ext cx="14478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7086600" y="3505200"/>
            <a:ext cx="1676400" cy="1219200"/>
            <a:chOff x="6629400" y="3200400"/>
            <a:chExt cx="1676400" cy="1219200"/>
          </a:xfrm>
        </p:grpSpPr>
        <p:sp>
          <p:nvSpPr>
            <p:cNvPr id="23" name="Rectangle 22"/>
            <p:cNvSpPr/>
            <p:nvPr/>
          </p:nvSpPr>
          <p:spPr>
            <a:xfrm>
              <a:off x="6629400" y="3505200"/>
              <a:ext cx="1676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Built-in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29400" y="3200400"/>
              <a:ext cx="859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Built-in</a:t>
              </a:r>
              <a:endParaRPr lang="en-US" dirty="0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 flipH="1" flipV="1">
            <a:off x="4724400" y="2514600"/>
            <a:ext cx="2362200" cy="1600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Plug-in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.jar </a:t>
            </a:r>
            <a:r>
              <a:rPr lang="en-US" dirty="0" smtClean="0"/>
              <a:t>library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js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Js &amp; jar libraries cooperated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4495800"/>
            <a:ext cx="1840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JS + JAR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76600" y="3505200"/>
            <a:ext cx="286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Convention: The same name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Plug-in structure</a:t>
            </a:r>
            <a:endParaRPr lang="en-US" sz="3600" dirty="0"/>
          </a:p>
        </p:txBody>
      </p:sp>
      <p:sp>
        <p:nvSpPr>
          <p:cNvPr id="6" name="Cube 5"/>
          <p:cNvSpPr/>
          <p:nvPr/>
        </p:nvSpPr>
        <p:spPr>
          <a:xfrm>
            <a:off x="1066800" y="3810000"/>
            <a:ext cx="1371600" cy="1066800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.jar library</a:t>
            </a:r>
            <a:endParaRPr lang="en-US" dirty="0"/>
          </a:p>
        </p:txBody>
      </p:sp>
      <p:sp>
        <p:nvSpPr>
          <p:cNvPr id="7" name="Folded Corner 6"/>
          <p:cNvSpPr/>
          <p:nvPr/>
        </p:nvSpPr>
        <p:spPr>
          <a:xfrm>
            <a:off x="1295400" y="2819400"/>
            <a:ext cx="1219200" cy="609600"/>
          </a:xfrm>
          <a:prstGeom prst="foldedCorne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Lib.js wrapper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33400" y="36576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200" y="502920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447800" y="5105400"/>
            <a:ext cx="2514600" cy="381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Script-Lab Common APIs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52600" y="3276600"/>
            <a:ext cx="0" cy="68580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57400" y="4876800"/>
            <a:ext cx="0" cy="3048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be 18"/>
          <p:cNvSpPr/>
          <p:nvPr/>
        </p:nvSpPr>
        <p:spPr>
          <a:xfrm>
            <a:off x="762000" y="5867400"/>
            <a:ext cx="1524000" cy="76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JVM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295400" y="4953000"/>
            <a:ext cx="0" cy="91440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057400" y="5486400"/>
            <a:ext cx="0" cy="53340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33400" y="1905000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90600" y="1905000"/>
            <a:ext cx="1828800" cy="381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Exposed Js APIs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752600" y="2286000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lded Corner 43"/>
          <p:cNvSpPr/>
          <p:nvPr/>
        </p:nvSpPr>
        <p:spPr>
          <a:xfrm>
            <a:off x="1219200" y="1066800"/>
            <a:ext cx="1219200" cy="609600"/>
          </a:xfrm>
          <a:prstGeom prst="foldedCorne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Main.js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752600" y="1447800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Left Brace 51"/>
          <p:cNvSpPr/>
          <p:nvPr/>
        </p:nvSpPr>
        <p:spPr>
          <a:xfrm>
            <a:off x="304800" y="2362200"/>
            <a:ext cx="304800" cy="2057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 Brace 52"/>
          <p:cNvSpPr/>
          <p:nvPr/>
        </p:nvSpPr>
        <p:spPr>
          <a:xfrm>
            <a:off x="304800" y="914400"/>
            <a:ext cx="304800" cy="838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-76200" y="99060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6200" y="28956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lib</a:t>
            </a:r>
            <a:endParaRPr lang="en-US" dirty="0"/>
          </a:p>
        </p:txBody>
      </p:sp>
      <p:sp>
        <p:nvSpPr>
          <p:cNvPr id="56" name="Left Brace 55"/>
          <p:cNvSpPr/>
          <p:nvPr/>
        </p:nvSpPr>
        <p:spPr>
          <a:xfrm>
            <a:off x="457200" y="5105400"/>
            <a:ext cx="304800" cy="1447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0" y="5257800"/>
            <a:ext cx="719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Script</a:t>
            </a:r>
          </a:p>
          <a:p>
            <a:r>
              <a:rPr lang="en-US" dirty="0" smtClean="0"/>
              <a:t>Lab</a:t>
            </a:r>
            <a:endParaRPr lang="en-US" dirty="0"/>
          </a:p>
        </p:txBody>
      </p:sp>
      <p:cxnSp>
        <p:nvCxnSpPr>
          <p:cNvPr id="61" name="Shape 60"/>
          <p:cNvCxnSpPr>
            <a:stCxn id="7" idx="3"/>
          </p:cNvCxnSpPr>
          <p:nvPr/>
        </p:nvCxnSpPr>
        <p:spPr>
          <a:xfrm>
            <a:off x="2514600" y="3124200"/>
            <a:ext cx="381000" cy="1981200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Load ext </a:t>
            </a:r>
            <a:r>
              <a:rPr lang="en-US" sz="2800" dirty="0" err="1" smtClean="0"/>
              <a:t>libs</a:t>
            </a:r>
            <a:r>
              <a:rPr lang="en-US" sz="2800" dirty="0" smtClean="0"/>
              <a:t> flow (old)</a:t>
            </a: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2438400"/>
            <a:ext cx="160020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URLClassLoader.loadClass</a:t>
            </a:r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762000" y="1295400"/>
            <a:ext cx="1295400" cy="762000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Path to .jar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0" y="2743200"/>
            <a:ext cx="685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lded Corner 15"/>
          <p:cNvSpPr/>
          <p:nvPr/>
        </p:nvSpPr>
        <p:spPr>
          <a:xfrm>
            <a:off x="838200" y="3505200"/>
            <a:ext cx="1295400" cy="762000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Object </a:t>
            </a:r>
            <a:r>
              <a:rPr lang="en-US" dirty="0" err="1" smtClean="0">
                <a:solidFill>
                  <a:srgbClr val="FF0000"/>
                </a:solidFill>
              </a:rPr>
              <a:t>JSPluginEx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>
            <a:endCxn id="16" idx="0"/>
          </p:cNvCxnSpPr>
          <p:nvPr/>
        </p:nvCxnSpPr>
        <p:spPr>
          <a:xfrm>
            <a:off x="1447800" y="3124200"/>
            <a:ext cx="38100" cy="381000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  <a:endCxn id="4" idx="0"/>
          </p:cNvCxnSpPr>
          <p:nvPr/>
        </p:nvCxnSpPr>
        <p:spPr>
          <a:xfrm>
            <a:off x="1409700" y="2057400"/>
            <a:ext cx="76200" cy="381000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743200" y="2438400"/>
            <a:ext cx="160020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EnginePlugin.bindToEngine</a:t>
            </a:r>
            <a:endParaRPr lang="en-US" dirty="0"/>
          </a:p>
        </p:txBody>
      </p:sp>
      <p:sp>
        <p:nvSpPr>
          <p:cNvPr id="24" name="Folded Corner 23"/>
          <p:cNvSpPr/>
          <p:nvPr/>
        </p:nvSpPr>
        <p:spPr>
          <a:xfrm>
            <a:off x="2895600" y="1371600"/>
            <a:ext cx="1295400" cy="762000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Object </a:t>
            </a:r>
            <a:r>
              <a:rPr lang="en-US" dirty="0" smtClean="0">
                <a:solidFill>
                  <a:srgbClr val="00B050"/>
                </a:solidFill>
              </a:rPr>
              <a:t>Engine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5" name="Straight Connector 24"/>
          <p:cNvCxnSpPr>
            <a:endCxn id="23" idx="0"/>
          </p:cNvCxnSpPr>
          <p:nvPr/>
        </p:nvCxnSpPr>
        <p:spPr>
          <a:xfrm flipH="1">
            <a:off x="3543300" y="2133600"/>
            <a:ext cx="114300" cy="304800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3"/>
          </p:cNvCxnSpPr>
          <p:nvPr/>
        </p:nvCxnSpPr>
        <p:spPr>
          <a:xfrm>
            <a:off x="2286000" y="2743200"/>
            <a:ext cx="457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6" idx="3"/>
            <a:endCxn id="23" idx="2"/>
          </p:cNvCxnSpPr>
          <p:nvPr/>
        </p:nvCxnSpPr>
        <p:spPr>
          <a:xfrm flipV="1">
            <a:off x="2133600" y="3048000"/>
            <a:ext cx="1409700" cy="838200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429000" y="3886200"/>
            <a:ext cx="160020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preSetEngine</a:t>
            </a:r>
            <a:endParaRPr lang="en-US" dirty="0"/>
          </a:p>
        </p:txBody>
      </p:sp>
      <p:cxnSp>
        <p:nvCxnSpPr>
          <p:cNvPr id="35" name="Shape 34"/>
          <p:cNvCxnSpPr>
            <a:stCxn id="23" idx="2"/>
            <a:endCxn id="33" idx="1"/>
          </p:cNvCxnSpPr>
          <p:nvPr/>
        </p:nvCxnSpPr>
        <p:spPr>
          <a:xfrm rot="5400000">
            <a:off x="2914650" y="3562350"/>
            <a:ext cx="1143000" cy="114300"/>
          </a:xfrm>
          <a:prstGeom prst="bentConnector4">
            <a:avLst>
              <a:gd name="adj1" fmla="val 36667"/>
              <a:gd name="adj2" fmla="val 3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334000" y="3886200"/>
            <a:ext cx="160020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Engine.put</a:t>
            </a:r>
            <a:r>
              <a:rPr lang="en-US" dirty="0" smtClean="0"/>
              <a:t>(Object)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3" idx="3"/>
            <a:endCxn id="36" idx="1"/>
          </p:cNvCxnSpPr>
          <p:nvPr/>
        </p:nvCxnSpPr>
        <p:spPr>
          <a:xfrm>
            <a:off x="5029200" y="4191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7239000" y="3886200"/>
            <a:ext cx="160020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Engine.eval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934200" y="4191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lded Corner 40"/>
          <p:cNvSpPr/>
          <p:nvPr/>
        </p:nvSpPr>
        <p:spPr>
          <a:xfrm>
            <a:off x="7391400" y="4876800"/>
            <a:ext cx="1295400" cy="762000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Script string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Connector 41"/>
          <p:cNvCxnSpPr>
            <a:stCxn id="41" idx="0"/>
            <a:endCxn id="39" idx="2"/>
          </p:cNvCxnSpPr>
          <p:nvPr/>
        </p:nvCxnSpPr>
        <p:spPr>
          <a:xfrm flipV="1">
            <a:off x="8039100" y="4495800"/>
            <a:ext cx="0" cy="381000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lded Corner 44"/>
          <p:cNvSpPr/>
          <p:nvPr/>
        </p:nvSpPr>
        <p:spPr>
          <a:xfrm>
            <a:off x="5410200" y="4876800"/>
            <a:ext cx="1295400" cy="762000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Js object name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7" name="Straight Connector 46"/>
          <p:cNvCxnSpPr>
            <a:stCxn id="45" idx="0"/>
            <a:endCxn id="36" idx="2"/>
          </p:cNvCxnSpPr>
          <p:nvPr/>
        </p:nvCxnSpPr>
        <p:spPr>
          <a:xfrm flipV="1">
            <a:off x="6057900" y="4495800"/>
            <a:ext cx="76200" cy="381000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52"/>
          <p:cNvCxnSpPr>
            <a:stCxn id="16" idx="2"/>
            <a:endCxn id="45" idx="1"/>
          </p:cNvCxnSpPr>
          <p:nvPr/>
        </p:nvCxnSpPr>
        <p:spPr>
          <a:xfrm rot="16200000" flipH="1">
            <a:off x="2952750" y="2800350"/>
            <a:ext cx="990600" cy="3924300"/>
          </a:xfrm>
          <a:prstGeom prst="bentConnector2">
            <a:avLst/>
          </a:prstGeom>
          <a:ln w="28575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olded Corner 54"/>
          <p:cNvSpPr/>
          <p:nvPr/>
        </p:nvSpPr>
        <p:spPr>
          <a:xfrm>
            <a:off x="5638800" y="1066800"/>
            <a:ext cx="2209800" cy="1600200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B050"/>
                </a:solidFill>
              </a:rPr>
              <a:t>Bundle: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1. Path to .jar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2. Js object name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3. Script string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Load ext </a:t>
            </a:r>
            <a:r>
              <a:rPr lang="en-US" sz="2800" dirty="0" err="1" smtClean="0"/>
              <a:t>libs</a:t>
            </a:r>
            <a:r>
              <a:rPr lang="en-US" sz="2800" dirty="0" smtClean="0"/>
              <a:t> flow (new)</a:t>
            </a: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2438400"/>
            <a:ext cx="160020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URLClassLoader.loadClass</a:t>
            </a:r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762000" y="1295400"/>
            <a:ext cx="1295400" cy="762000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Path to .</a:t>
            </a:r>
            <a:r>
              <a:rPr lang="en-US" dirty="0" err="1" smtClean="0">
                <a:solidFill>
                  <a:srgbClr val="FF0000"/>
                </a:solidFill>
              </a:rPr>
              <a:t>js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0" y="2743200"/>
            <a:ext cx="685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lded Corner 15"/>
          <p:cNvSpPr/>
          <p:nvPr/>
        </p:nvSpPr>
        <p:spPr>
          <a:xfrm>
            <a:off x="838200" y="3505200"/>
            <a:ext cx="1295400" cy="762000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Object </a:t>
            </a:r>
            <a:r>
              <a:rPr lang="en-US" dirty="0" err="1" smtClean="0">
                <a:solidFill>
                  <a:srgbClr val="FF0000"/>
                </a:solidFill>
              </a:rPr>
              <a:t>JSPluginEx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>
            <a:endCxn id="16" idx="0"/>
          </p:cNvCxnSpPr>
          <p:nvPr/>
        </p:nvCxnSpPr>
        <p:spPr>
          <a:xfrm>
            <a:off x="1447800" y="3124200"/>
            <a:ext cx="38100" cy="381000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  <a:endCxn id="4" idx="0"/>
          </p:cNvCxnSpPr>
          <p:nvPr/>
        </p:nvCxnSpPr>
        <p:spPr>
          <a:xfrm>
            <a:off x="1409700" y="2057400"/>
            <a:ext cx="76200" cy="381000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743200" y="2438400"/>
            <a:ext cx="160020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EnginePlugin.bindToEngine</a:t>
            </a:r>
            <a:endParaRPr lang="en-US" dirty="0"/>
          </a:p>
        </p:txBody>
      </p:sp>
      <p:sp>
        <p:nvSpPr>
          <p:cNvPr id="24" name="Folded Corner 23"/>
          <p:cNvSpPr/>
          <p:nvPr/>
        </p:nvSpPr>
        <p:spPr>
          <a:xfrm>
            <a:off x="2895600" y="1371600"/>
            <a:ext cx="1295400" cy="762000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Object </a:t>
            </a:r>
            <a:r>
              <a:rPr lang="en-US" dirty="0" smtClean="0">
                <a:solidFill>
                  <a:srgbClr val="00B050"/>
                </a:solidFill>
              </a:rPr>
              <a:t>Engine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5" name="Straight Connector 24"/>
          <p:cNvCxnSpPr>
            <a:endCxn id="23" idx="0"/>
          </p:cNvCxnSpPr>
          <p:nvPr/>
        </p:nvCxnSpPr>
        <p:spPr>
          <a:xfrm flipH="1">
            <a:off x="3543300" y="2133600"/>
            <a:ext cx="114300" cy="304800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3"/>
          </p:cNvCxnSpPr>
          <p:nvPr/>
        </p:nvCxnSpPr>
        <p:spPr>
          <a:xfrm>
            <a:off x="2286000" y="2743200"/>
            <a:ext cx="457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6" idx="3"/>
            <a:endCxn id="23" idx="2"/>
          </p:cNvCxnSpPr>
          <p:nvPr/>
        </p:nvCxnSpPr>
        <p:spPr>
          <a:xfrm flipV="1">
            <a:off x="2133600" y="3048000"/>
            <a:ext cx="1409700" cy="838200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429000" y="3886200"/>
            <a:ext cx="160020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preSetEngine</a:t>
            </a:r>
            <a:endParaRPr lang="en-US" dirty="0"/>
          </a:p>
        </p:txBody>
      </p:sp>
      <p:cxnSp>
        <p:nvCxnSpPr>
          <p:cNvPr id="35" name="Shape 34"/>
          <p:cNvCxnSpPr>
            <a:stCxn id="23" idx="2"/>
            <a:endCxn id="33" idx="1"/>
          </p:cNvCxnSpPr>
          <p:nvPr/>
        </p:nvCxnSpPr>
        <p:spPr>
          <a:xfrm rot="5400000">
            <a:off x="2914650" y="3562350"/>
            <a:ext cx="1143000" cy="114300"/>
          </a:xfrm>
          <a:prstGeom prst="bentConnector4">
            <a:avLst>
              <a:gd name="adj1" fmla="val 36667"/>
              <a:gd name="adj2" fmla="val 3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334000" y="3886200"/>
            <a:ext cx="160020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Engine.put</a:t>
            </a:r>
            <a:r>
              <a:rPr lang="en-US" dirty="0" smtClean="0"/>
              <a:t>(Object)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3" idx="3"/>
            <a:endCxn id="36" idx="1"/>
          </p:cNvCxnSpPr>
          <p:nvPr/>
        </p:nvCxnSpPr>
        <p:spPr>
          <a:xfrm>
            <a:off x="5029200" y="4191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7239000" y="3886200"/>
            <a:ext cx="160020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Engine.eval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934200" y="4191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lded Corner 40"/>
          <p:cNvSpPr/>
          <p:nvPr/>
        </p:nvSpPr>
        <p:spPr>
          <a:xfrm>
            <a:off x="7391400" y="4876800"/>
            <a:ext cx="1295400" cy="762000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Script string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Connector 41"/>
          <p:cNvCxnSpPr>
            <a:stCxn id="41" idx="0"/>
            <a:endCxn id="39" idx="2"/>
          </p:cNvCxnSpPr>
          <p:nvPr/>
        </p:nvCxnSpPr>
        <p:spPr>
          <a:xfrm flipV="1">
            <a:off x="8039100" y="4495800"/>
            <a:ext cx="0" cy="381000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lded Corner 44"/>
          <p:cNvSpPr/>
          <p:nvPr/>
        </p:nvSpPr>
        <p:spPr>
          <a:xfrm>
            <a:off x="5410200" y="4876800"/>
            <a:ext cx="1295400" cy="762000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Js object name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7" name="Straight Connector 46"/>
          <p:cNvCxnSpPr>
            <a:stCxn id="45" idx="0"/>
            <a:endCxn id="36" idx="2"/>
          </p:cNvCxnSpPr>
          <p:nvPr/>
        </p:nvCxnSpPr>
        <p:spPr>
          <a:xfrm flipV="1">
            <a:off x="6057900" y="4495800"/>
            <a:ext cx="76200" cy="381000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52"/>
          <p:cNvCxnSpPr>
            <a:stCxn id="16" idx="2"/>
            <a:endCxn id="45" idx="1"/>
          </p:cNvCxnSpPr>
          <p:nvPr/>
        </p:nvCxnSpPr>
        <p:spPr>
          <a:xfrm rot="16200000" flipH="1">
            <a:off x="2952750" y="2800350"/>
            <a:ext cx="990600" cy="3924300"/>
          </a:xfrm>
          <a:prstGeom prst="bentConnector2">
            <a:avLst/>
          </a:prstGeom>
          <a:ln w="28575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olded Corner 54"/>
          <p:cNvSpPr/>
          <p:nvPr/>
        </p:nvSpPr>
        <p:spPr>
          <a:xfrm>
            <a:off x="5638800" y="1066800"/>
            <a:ext cx="2209800" cy="1600200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B050"/>
                </a:solidFill>
              </a:rPr>
              <a:t>Bundle: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1. Path to .jar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2. Js object name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3. Script string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Start (old)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2667000" y="2438400"/>
            <a:ext cx="160020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ScriptConsole.main</a:t>
            </a:r>
            <a:endParaRPr lang="en-US" dirty="0"/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1981200" y="2743200"/>
            <a:ext cx="685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495800" y="2514600"/>
            <a:ext cx="160020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Init and attach console text Area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381000" y="2438400"/>
            <a:ext cx="160020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 </a:t>
            </a:r>
            <a:r>
              <a:rPr lang="en-US" sz="1400" dirty="0" err="1" smtClean="0"/>
              <a:t>JSEngine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6629400" y="2514600"/>
            <a:ext cx="160020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Load built-in method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5410200" y="4038600"/>
            <a:ext cx="160020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 </a:t>
            </a:r>
            <a:r>
              <a:rPr lang="en-US" sz="1400" dirty="0" err="1" smtClean="0"/>
              <a:t>buitin.console</a:t>
            </a:r>
            <a:r>
              <a:rPr lang="en-US" sz="1400" dirty="0" smtClean="0"/>
              <a:t> to txt Area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4" idx="3"/>
          </p:cNvCxnSpPr>
          <p:nvPr/>
        </p:nvCxnSpPr>
        <p:spPr>
          <a:xfrm>
            <a:off x="4267200" y="27432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13" idx="2"/>
            <a:endCxn id="14" idx="3"/>
          </p:cNvCxnSpPr>
          <p:nvPr/>
        </p:nvCxnSpPr>
        <p:spPr>
          <a:xfrm rot="5400000">
            <a:off x="6610350" y="3524250"/>
            <a:ext cx="1219200" cy="419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3581400" y="4038600"/>
            <a:ext cx="160020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Bind </a:t>
            </a:r>
            <a:r>
              <a:rPr lang="en-US" sz="1400" dirty="0" err="1" smtClean="0"/>
              <a:t>builtins</a:t>
            </a:r>
            <a:r>
              <a:rPr lang="en-US" sz="1400" dirty="0" smtClean="0"/>
              <a:t> to script engine</a:t>
            </a:r>
            <a:endParaRPr lang="en-US" sz="1400" dirty="0"/>
          </a:p>
        </p:txBody>
      </p:sp>
      <p:cxnSp>
        <p:nvCxnSpPr>
          <p:cNvPr id="26" name="Straight Arrow Connector 25"/>
          <p:cNvCxnSpPr>
            <a:stCxn id="14" idx="1"/>
            <a:endCxn id="24" idx="3"/>
          </p:cNvCxnSpPr>
          <p:nvPr/>
        </p:nvCxnSpPr>
        <p:spPr>
          <a:xfrm flipH="1">
            <a:off x="5181600" y="43434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3"/>
            <a:endCxn id="13" idx="1"/>
          </p:cNvCxnSpPr>
          <p:nvPr/>
        </p:nvCxnSpPr>
        <p:spPr>
          <a:xfrm>
            <a:off x="6096000" y="2819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04800" y="1905000"/>
            <a:ext cx="8153400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57200" y="1981200"/>
            <a:ext cx="146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ScriptConsole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Start (new)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6324600" y="3581400"/>
            <a:ext cx="160020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ScriptConsole.main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267200" y="3581400"/>
            <a:ext cx="160020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Init and attach console text Area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381000" y="2438400"/>
            <a:ext cx="160020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 </a:t>
            </a:r>
            <a:r>
              <a:rPr lang="en-US" sz="1400" dirty="0" err="1" smtClean="0"/>
              <a:t>JSEngine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4267200" y="2438400"/>
            <a:ext cx="160020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Load built-in method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2362200" y="2438400"/>
            <a:ext cx="160020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 </a:t>
            </a:r>
            <a:r>
              <a:rPr lang="en-US" sz="1400" dirty="0" err="1" smtClean="0"/>
              <a:t>buitin.console</a:t>
            </a:r>
            <a:r>
              <a:rPr lang="en-US" sz="1400" dirty="0" smtClean="0"/>
              <a:t> to txt Area</a:t>
            </a:r>
            <a:endParaRPr lang="en-US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6400800" y="2438400"/>
            <a:ext cx="160020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Bind </a:t>
            </a:r>
            <a:r>
              <a:rPr lang="en-US" sz="1400" dirty="0" err="1" smtClean="0"/>
              <a:t>builtins</a:t>
            </a:r>
            <a:r>
              <a:rPr lang="en-US" sz="1400" dirty="0" smtClean="0"/>
              <a:t> to script engine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304800" y="1905000"/>
            <a:ext cx="81534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57200" y="1981200"/>
            <a:ext cx="667170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cxnSp>
        <p:nvCxnSpPr>
          <p:cNvPr id="28" name="Elbow Connector 27"/>
          <p:cNvCxnSpPr>
            <a:stCxn id="24" idx="3"/>
            <a:endCxn id="4" idx="3"/>
          </p:cNvCxnSpPr>
          <p:nvPr/>
        </p:nvCxnSpPr>
        <p:spPr>
          <a:xfrm flipH="1">
            <a:off x="7924800" y="2743200"/>
            <a:ext cx="76200" cy="1143000"/>
          </a:xfrm>
          <a:prstGeom prst="bentConnector3">
            <a:avLst>
              <a:gd name="adj1" fmla="val -3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057400" y="28956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962400" y="28956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019800" y="28956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943600" y="4038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04800" y="3505200"/>
            <a:ext cx="81534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752600" y="6019800"/>
            <a:ext cx="297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Out() check if console are null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3400" y="1905000"/>
            <a:ext cx="2434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scope of JVM console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143000" y="3733800"/>
            <a:ext cx="223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scope of SL console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886200" y="4038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04800" y="4495800"/>
            <a:ext cx="1466042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ScriptConsole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386</Words>
  <Application>Microsoft Office PowerPoint</Application>
  <PresentationFormat>On-screen Show (4:3)</PresentationFormat>
  <Paragraphs>131</Paragraphs>
  <Slides>12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Plug-in requirement</vt:lpstr>
      <vt:lpstr>Plug-in structure</vt:lpstr>
      <vt:lpstr>Load ext libs flow (old)</vt:lpstr>
      <vt:lpstr>Load ext libs flow (new)</vt:lpstr>
      <vt:lpstr>Start (old)</vt:lpstr>
      <vt:lpstr>Start (new)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pika</dc:creator>
  <cp:lastModifiedBy>TW81HC</cp:lastModifiedBy>
  <cp:revision>82</cp:revision>
  <dcterms:created xsi:type="dcterms:W3CDTF">2006-08-16T00:00:00Z</dcterms:created>
  <dcterms:modified xsi:type="dcterms:W3CDTF">2015-04-01T10:42:46Z</dcterms:modified>
</cp:coreProperties>
</file>