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1" r:id="rId1"/>
  </p:sldMasterIdLst>
  <p:sldIdLst>
    <p:sldId id="256" r:id="rId2"/>
    <p:sldId id="257" r:id="rId3"/>
    <p:sldId id="293" r:id="rId4"/>
    <p:sldId id="290" r:id="rId5"/>
    <p:sldId id="292" r:id="rId6"/>
    <p:sldId id="294" r:id="rId7"/>
    <p:sldId id="291" r:id="rId8"/>
    <p:sldId id="276" r:id="rId9"/>
    <p:sldId id="277" r:id="rId10"/>
    <p:sldId id="278" r:id="rId11"/>
    <p:sldId id="279" r:id="rId12"/>
    <p:sldId id="285" r:id="rId13"/>
    <p:sldId id="295" r:id="rId14"/>
    <p:sldId id="296" r:id="rId15"/>
    <p:sldId id="274" r:id="rId16"/>
    <p:sldId id="286" r:id="rId17"/>
    <p:sldId id="298" r:id="rId18"/>
    <p:sldId id="297" r:id="rId19"/>
    <p:sldId id="299"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A0CC"/>
    <a:srgbClr val="DADADA"/>
    <a:srgbClr val="09B1A0"/>
    <a:srgbClr val="1DBDED"/>
    <a:srgbClr val="FF0000"/>
    <a:srgbClr val="DF2E28"/>
    <a:srgbClr val="462754"/>
    <a:srgbClr val="8B3D35"/>
    <a:srgbClr val="6A31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20" y="1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5">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D12D497-FFFF-4519-B711-5FD960B8CBF4}" type="doc">
      <dgm:prSet loTypeId="urn:microsoft.com/office/officeart/2005/8/layout/cycle3#1" loCatId="cycle" qsTypeId="urn:microsoft.com/office/officeart/2005/8/quickstyle/simple1#1" qsCatId="simple" csTypeId="urn:microsoft.com/office/officeart/2005/8/colors/colorful4#5" csCatId="colorful" phldr="1"/>
      <dgm:spPr/>
      <dgm:t>
        <a:bodyPr/>
        <a:lstStyle/>
        <a:p>
          <a:endParaRPr lang="zh-CN" altLang="en-US"/>
        </a:p>
      </dgm:t>
    </dgm:pt>
    <dgm:pt modelId="{E3440F43-1E78-4783-BCFD-CD702E66852D}">
      <dgm:prSet phldrT="[文本]"/>
      <dgm:spPr/>
      <dgm:t>
        <a:bodyPr/>
        <a:lstStyle/>
        <a:p>
          <a:r>
            <a:rPr lang="zh-CN" altLang="en-US" dirty="0"/>
            <a:t>行人</a:t>
          </a:r>
        </a:p>
      </dgm:t>
    </dgm:pt>
    <dgm:pt modelId="{0C719755-2152-40EA-9E9F-F97F6879DDDE}" type="parTrans" cxnId="{00A1FE0C-4CF7-491F-8163-9F83D5574D49}">
      <dgm:prSet/>
      <dgm:spPr/>
      <dgm:t>
        <a:bodyPr/>
        <a:lstStyle/>
        <a:p>
          <a:endParaRPr lang="zh-CN" altLang="en-US"/>
        </a:p>
      </dgm:t>
    </dgm:pt>
    <dgm:pt modelId="{3083212B-E766-4C27-B7EA-BEF749024216}" type="sibTrans" cxnId="{00A1FE0C-4CF7-491F-8163-9F83D5574D49}">
      <dgm:prSet/>
      <dgm:spPr/>
      <dgm:t>
        <a:bodyPr/>
        <a:lstStyle/>
        <a:p>
          <a:endParaRPr lang="zh-CN" altLang="en-US"/>
        </a:p>
      </dgm:t>
    </dgm:pt>
    <dgm:pt modelId="{87098329-0044-485E-9482-5F2C172827FC}">
      <dgm:prSet phldrT="[文本]"/>
      <dgm:spPr/>
      <dgm:t>
        <a:bodyPr/>
        <a:lstStyle/>
        <a:p>
          <a:r>
            <a:rPr lang="zh-CN" altLang="en-US" dirty="0"/>
            <a:t>自行车</a:t>
          </a:r>
        </a:p>
      </dgm:t>
    </dgm:pt>
    <dgm:pt modelId="{C3496DC0-3889-4DA8-93B5-6C8B2B2A1E3F}" type="parTrans" cxnId="{992B4DAB-C5B8-453B-82CA-A4ADF7B48B76}">
      <dgm:prSet/>
      <dgm:spPr/>
      <dgm:t>
        <a:bodyPr/>
        <a:lstStyle/>
        <a:p>
          <a:endParaRPr lang="zh-CN" altLang="en-US"/>
        </a:p>
      </dgm:t>
    </dgm:pt>
    <dgm:pt modelId="{DFE4F361-C318-4164-83B9-6DD56D29A066}" type="sibTrans" cxnId="{992B4DAB-C5B8-453B-82CA-A4ADF7B48B76}">
      <dgm:prSet/>
      <dgm:spPr/>
      <dgm:t>
        <a:bodyPr/>
        <a:lstStyle/>
        <a:p>
          <a:endParaRPr lang="zh-CN" altLang="en-US"/>
        </a:p>
      </dgm:t>
    </dgm:pt>
    <dgm:pt modelId="{D162BAD4-7D4E-4C4A-9C33-B7DFA2DF75B7}">
      <dgm:prSet phldrT="[文本]"/>
      <dgm:spPr/>
      <dgm:t>
        <a:bodyPr/>
        <a:lstStyle/>
        <a:p>
          <a:r>
            <a:rPr lang="zh-CN" altLang="en-US" dirty="0"/>
            <a:t>两轮摩托</a:t>
          </a:r>
        </a:p>
      </dgm:t>
    </dgm:pt>
    <dgm:pt modelId="{202BA9BA-79E5-49FB-A611-3219DD9F670D}" type="parTrans" cxnId="{E9DB28A1-5851-4858-BF73-43A63A02026A}">
      <dgm:prSet/>
      <dgm:spPr/>
      <dgm:t>
        <a:bodyPr/>
        <a:lstStyle/>
        <a:p>
          <a:endParaRPr lang="zh-CN" altLang="en-US"/>
        </a:p>
      </dgm:t>
    </dgm:pt>
    <dgm:pt modelId="{D797813A-02D1-4734-BEF4-10083B4628B8}" type="sibTrans" cxnId="{E9DB28A1-5851-4858-BF73-43A63A02026A}">
      <dgm:prSet/>
      <dgm:spPr/>
      <dgm:t>
        <a:bodyPr/>
        <a:lstStyle/>
        <a:p>
          <a:endParaRPr lang="zh-CN" altLang="en-US"/>
        </a:p>
      </dgm:t>
    </dgm:pt>
    <dgm:pt modelId="{5A4EEA06-A44D-400D-BFDF-517C884D279E}">
      <dgm:prSet phldrT="[文本]"/>
      <dgm:spPr/>
      <dgm:t>
        <a:bodyPr/>
        <a:lstStyle/>
        <a:p>
          <a:r>
            <a:rPr lang="zh-CN" altLang="en-US"/>
            <a:t>三摩托</a:t>
          </a:r>
          <a:endParaRPr lang="zh-CN" altLang="en-US" dirty="0"/>
        </a:p>
      </dgm:t>
    </dgm:pt>
    <dgm:pt modelId="{02B8F150-D891-49D8-A7B7-09BAB3976273}" type="sibTrans" cxnId="{59B7C68F-0A7D-4C3B-848D-650D74FBE4F1}">
      <dgm:prSet/>
      <dgm:spPr/>
      <dgm:t>
        <a:bodyPr/>
        <a:lstStyle/>
        <a:p>
          <a:endParaRPr lang="zh-CN" altLang="en-US"/>
        </a:p>
      </dgm:t>
    </dgm:pt>
    <dgm:pt modelId="{50A90737-9EC4-4101-A98F-60DA79AD9C3D}" type="parTrans" cxnId="{59B7C68F-0A7D-4C3B-848D-650D74FBE4F1}">
      <dgm:prSet/>
      <dgm:spPr/>
      <dgm:t>
        <a:bodyPr/>
        <a:lstStyle/>
        <a:p>
          <a:endParaRPr lang="zh-CN" altLang="en-US"/>
        </a:p>
      </dgm:t>
    </dgm:pt>
    <dgm:pt modelId="{57F3EBBB-6ACE-4E7E-AE83-30DDE956F955}">
      <dgm:prSet phldrT="[文本]"/>
      <dgm:spPr/>
      <dgm:t>
        <a:bodyPr/>
        <a:lstStyle/>
        <a:p>
          <a:r>
            <a:rPr lang="zh-CN" altLang="en-US" dirty="0"/>
            <a:t>公共汽车</a:t>
          </a:r>
        </a:p>
      </dgm:t>
    </dgm:pt>
    <dgm:pt modelId="{C9738A93-6AAF-4658-91E4-39B3795041B2}" type="sibTrans" cxnId="{1E1075F5-EC9F-4B76-849F-1C509451E7D7}">
      <dgm:prSet/>
      <dgm:spPr/>
      <dgm:t>
        <a:bodyPr/>
        <a:lstStyle/>
        <a:p>
          <a:endParaRPr lang="zh-CN" altLang="en-US"/>
        </a:p>
      </dgm:t>
    </dgm:pt>
    <dgm:pt modelId="{D0194A0A-848B-4A84-A607-A8EA018CC385}" type="parTrans" cxnId="{1E1075F5-EC9F-4B76-849F-1C509451E7D7}">
      <dgm:prSet/>
      <dgm:spPr/>
      <dgm:t>
        <a:bodyPr/>
        <a:lstStyle/>
        <a:p>
          <a:endParaRPr lang="zh-CN" altLang="en-US"/>
        </a:p>
      </dgm:t>
    </dgm:pt>
    <dgm:pt modelId="{B6C69BB3-CBC0-4AF9-B954-D7622E451059}">
      <dgm:prSet phldrT="[文本]"/>
      <dgm:spPr/>
      <dgm:t>
        <a:bodyPr/>
        <a:lstStyle/>
        <a:p>
          <a:r>
            <a:rPr lang="zh-CN" altLang="en-US" dirty="0"/>
            <a:t>卡车</a:t>
          </a:r>
        </a:p>
      </dgm:t>
    </dgm:pt>
    <dgm:pt modelId="{30DE4C76-ADAF-4024-A27B-F5B64C34D777}" type="sibTrans" cxnId="{0BD17C8B-B739-4D70-8423-2ED62AB82990}">
      <dgm:prSet/>
      <dgm:spPr/>
      <dgm:t>
        <a:bodyPr/>
        <a:lstStyle/>
        <a:p>
          <a:endParaRPr lang="zh-CN" altLang="en-US"/>
        </a:p>
      </dgm:t>
    </dgm:pt>
    <dgm:pt modelId="{DBA0572E-7367-41DE-BC15-D708471356F8}" type="parTrans" cxnId="{0BD17C8B-B739-4D70-8423-2ED62AB82990}">
      <dgm:prSet/>
      <dgm:spPr/>
      <dgm:t>
        <a:bodyPr/>
        <a:lstStyle/>
        <a:p>
          <a:endParaRPr lang="zh-CN" altLang="en-US"/>
        </a:p>
      </dgm:t>
    </dgm:pt>
    <dgm:pt modelId="{1B42FA60-FB78-40A7-A682-0BC2D5958A5E}">
      <dgm:prSet phldrT="[文本]"/>
      <dgm:spPr/>
      <dgm:t>
        <a:bodyPr/>
        <a:lstStyle/>
        <a:p>
          <a:r>
            <a:rPr lang="zh-CN" altLang="en-US" dirty="0"/>
            <a:t>面包车</a:t>
          </a:r>
        </a:p>
      </dgm:t>
    </dgm:pt>
    <dgm:pt modelId="{C5F8883F-FE98-4C63-8EAE-82FCD7D47E16}" type="sibTrans" cxnId="{ED1B174A-BD40-4A38-A1C5-840322AD449A}">
      <dgm:prSet/>
      <dgm:spPr/>
      <dgm:t>
        <a:bodyPr/>
        <a:lstStyle/>
        <a:p>
          <a:endParaRPr lang="zh-CN" altLang="en-US"/>
        </a:p>
      </dgm:t>
    </dgm:pt>
    <dgm:pt modelId="{F0B5A880-EC35-4ECA-A5A3-0E34AE96B30D}" type="parTrans" cxnId="{ED1B174A-BD40-4A38-A1C5-840322AD449A}">
      <dgm:prSet/>
      <dgm:spPr/>
      <dgm:t>
        <a:bodyPr/>
        <a:lstStyle/>
        <a:p>
          <a:endParaRPr lang="zh-CN" altLang="en-US"/>
        </a:p>
      </dgm:t>
    </dgm:pt>
    <dgm:pt modelId="{34083D7F-B4AC-40D7-8E54-6C3ABC69CBDA}">
      <dgm:prSet phldrT="[文本]"/>
      <dgm:spPr/>
      <dgm:t>
        <a:bodyPr/>
        <a:lstStyle/>
        <a:p>
          <a:r>
            <a:rPr lang="zh-CN" altLang="en-US" dirty="0"/>
            <a:t>轿车</a:t>
          </a:r>
        </a:p>
      </dgm:t>
    </dgm:pt>
    <dgm:pt modelId="{6196110C-F2FD-4C83-9086-12A639BAA256}" type="sibTrans" cxnId="{CE2B27BB-E6EB-4067-808D-11E5BF9C0C0D}">
      <dgm:prSet/>
      <dgm:spPr/>
      <dgm:t>
        <a:bodyPr/>
        <a:lstStyle/>
        <a:p>
          <a:endParaRPr lang="zh-CN" altLang="en-US"/>
        </a:p>
      </dgm:t>
    </dgm:pt>
    <dgm:pt modelId="{CC8A0E30-5ABA-4094-A775-B557DAE194CF}" type="parTrans" cxnId="{CE2B27BB-E6EB-4067-808D-11E5BF9C0C0D}">
      <dgm:prSet/>
      <dgm:spPr/>
      <dgm:t>
        <a:bodyPr/>
        <a:lstStyle/>
        <a:p>
          <a:endParaRPr lang="zh-CN" altLang="en-US"/>
        </a:p>
      </dgm:t>
    </dgm:pt>
    <dgm:pt modelId="{458CB890-9646-4ED1-A665-7EC04507191F}" type="pres">
      <dgm:prSet presAssocID="{4D12D497-FFFF-4519-B711-5FD960B8CBF4}" presName="Name0" presStyleCnt="0">
        <dgm:presLayoutVars>
          <dgm:dir/>
          <dgm:resizeHandles val="exact"/>
        </dgm:presLayoutVars>
      </dgm:prSet>
      <dgm:spPr/>
    </dgm:pt>
    <dgm:pt modelId="{8BB22365-1EA0-4029-A686-503AB1A9429D}" type="pres">
      <dgm:prSet presAssocID="{4D12D497-FFFF-4519-B711-5FD960B8CBF4}" presName="cycle" presStyleCnt="0"/>
      <dgm:spPr/>
    </dgm:pt>
    <dgm:pt modelId="{8AC1EC17-AE23-4197-A360-6004D8F5B72E}" type="pres">
      <dgm:prSet presAssocID="{E3440F43-1E78-4783-BCFD-CD702E66852D}" presName="nodeFirstNode" presStyleLbl="node1" presStyleIdx="0" presStyleCnt="8">
        <dgm:presLayoutVars>
          <dgm:bulletEnabled val="1"/>
        </dgm:presLayoutVars>
      </dgm:prSet>
      <dgm:spPr/>
    </dgm:pt>
    <dgm:pt modelId="{DD25C616-78D1-44B2-ABD5-FE6BDB4A4FD6}" type="pres">
      <dgm:prSet presAssocID="{3083212B-E766-4C27-B7EA-BEF749024216}" presName="sibTransFirstNode" presStyleLbl="bgShp" presStyleIdx="0" presStyleCnt="1"/>
      <dgm:spPr/>
    </dgm:pt>
    <dgm:pt modelId="{6D951714-418C-455E-9F38-B4804B1DBBCE}" type="pres">
      <dgm:prSet presAssocID="{87098329-0044-485E-9482-5F2C172827FC}" presName="nodeFollowingNodes" presStyleLbl="node1" presStyleIdx="1" presStyleCnt="8">
        <dgm:presLayoutVars>
          <dgm:bulletEnabled val="1"/>
        </dgm:presLayoutVars>
      </dgm:prSet>
      <dgm:spPr/>
    </dgm:pt>
    <dgm:pt modelId="{E0A1C1B3-ECD2-4C64-BE99-54FBDA4556C4}" type="pres">
      <dgm:prSet presAssocID="{D162BAD4-7D4E-4C4A-9C33-B7DFA2DF75B7}" presName="nodeFollowingNodes" presStyleLbl="node1" presStyleIdx="2" presStyleCnt="8">
        <dgm:presLayoutVars>
          <dgm:bulletEnabled val="1"/>
        </dgm:presLayoutVars>
      </dgm:prSet>
      <dgm:spPr/>
    </dgm:pt>
    <dgm:pt modelId="{32485867-1751-4A8F-9FB9-5AC9666F600A}" type="pres">
      <dgm:prSet presAssocID="{5A4EEA06-A44D-400D-BFDF-517C884D279E}" presName="nodeFollowingNodes" presStyleLbl="node1" presStyleIdx="3" presStyleCnt="8">
        <dgm:presLayoutVars>
          <dgm:bulletEnabled val="1"/>
        </dgm:presLayoutVars>
      </dgm:prSet>
      <dgm:spPr/>
    </dgm:pt>
    <dgm:pt modelId="{B351BF90-1DC7-4887-8C93-4751067047EA}" type="pres">
      <dgm:prSet presAssocID="{34083D7F-B4AC-40D7-8E54-6C3ABC69CBDA}" presName="nodeFollowingNodes" presStyleLbl="node1" presStyleIdx="4" presStyleCnt="8">
        <dgm:presLayoutVars>
          <dgm:bulletEnabled val="1"/>
        </dgm:presLayoutVars>
      </dgm:prSet>
      <dgm:spPr/>
    </dgm:pt>
    <dgm:pt modelId="{E8230383-2093-40EE-9656-07B5D106B098}" type="pres">
      <dgm:prSet presAssocID="{1B42FA60-FB78-40A7-A682-0BC2D5958A5E}" presName="nodeFollowingNodes" presStyleLbl="node1" presStyleIdx="5" presStyleCnt="8">
        <dgm:presLayoutVars>
          <dgm:bulletEnabled val="1"/>
        </dgm:presLayoutVars>
      </dgm:prSet>
      <dgm:spPr/>
    </dgm:pt>
    <dgm:pt modelId="{38D99BBD-535B-4AF5-A1DC-7FE39C349228}" type="pres">
      <dgm:prSet presAssocID="{B6C69BB3-CBC0-4AF9-B954-D7622E451059}" presName="nodeFollowingNodes" presStyleLbl="node1" presStyleIdx="6" presStyleCnt="8">
        <dgm:presLayoutVars>
          <dgm:bulletEnabled val="1"/>
        </dgm:presLayoutVars>
      </dgm:prSet>
      <dgm:spPr/>
    </dgm:pt>
    <dgm:pt modelId="{3E1AF4CD-2779-4DEA-9571-9D81B827407B}" type="pres">
      <dgm:prSet presAssocID="{57F3EBBB-6ACE-4E7E-AE83-30DDE956F955}" presName="nodeFollowingNodes" presStyleLbl="node1" presStyleIdx="7" presStyleCnt="8">
        <dgm:presLayoutVars>
          <dgm:bulletEnabled val="1"/>
        </dgm:presLayoutVars>
      </dgm:prSet>
      <dgm:spPr/>
    </dgm:pt>
  </dgm:ptLst>
  <dgm:cxnLst>
    <dgm:cxn modelId="{3898A900-EEB4-8B4E-B0F7-3965C89AC009}" type="presOf" srcId="{87098329-0044-485E-9482-5F2C172827FC}" destId="{6D951714-418C-455E-9F38-B4804B1DBBCE}" srcOrd="0" destOrd="0" presId="urn:microsoft.com/office/officeart/2005/8/layout/cycle3#1"/>
    <dgm:cxn modelId="{9C360E02-B914-724A-A35B-AA08AD07E564}" type="presOf" srcId="{34083D7F-B4AC-40D7-8E54-6C3ABC69CBDA}" destId="{B351BF90-1DC7-4887-8C93-4751067047EA}" srcOrd="0" destOrd="0" presId="urn:microsoft.com/office/officeart/2005/8/layout/cycle3#1"/>
    <dgm:cxn modelId="{73761D09-CB4E-B042-A3A5-51D9757F820B}" type="presOf" srcId="{1B42FA60-FB78-40A7-A682-0BC2D5958A5E}" destId="{E8230383-2093-40EE-9656-07B5D106B098}" srcOrd="0" destOrd="0" presId="urn:microsoft.com/office/officeart/2005/8/layout/cycle3#1"/>
    <dgm:cxn modelId="{00A1FE0C-4CF7-491F-8163-9F83D5574D49}" srcId="{4D12D497-FFFF-4519-B711-5FD960B8CBF4}" destId="{E3440F43-1E78-4783-BCFD-CD702E66852D}" srcOrd="0" destOrd="0" parTransId="{0C719755-2152-40EA-9E9F-F97F6879DDDE}" sibTransId="{3083212B-E766-4C27-B7EA-BEF749024216}"/>
    <dgm:cxn modelId="{ED1B174A-BD40-4A38-A1C5-840322AD449A}" srcId="{4D12D497-FFFF-4519-B711-5FD960B8CBF4}" destId="{1B42FA60-FB78-40A7-A682-0BC2D5958A5E}" srcOrd="5" destOrd="0" parTransId="{F0B5A880-EC35-4ECA-A5A3-0E34AE96B30D}" sibTransId="{C5F8883F-FE98-4C63-8EAE-82FCD7D47E16}"/>
    <dgm:cxn modelId="{0BD17C8B-B739-4D70-8423-2ED62AB82990}" srcId="{4D12D497-FFFF-4519-B711-5FD960B8CBF4}" destId="{B6C69BB3-CBC0-4AF9-B954-D7622E451059}" srcOrd="6" destOrd="0" parTransId="{DBA0572E-7367-41DE-BC15-D708471356F8}" sibTransId="{30DE4C76-ADAF-4024-A27B-F5B64C34D777}"/>
    <dgm:cxn modelId="{59B7C68F-0A7D-4C3B-848D-650D74FBE4F1}" srcId="{4D12D497-FFFF-4519-B711-5FD960B8CBF4}" destId="{5A4EEA06-A44D-400D-BFDF-517C884D279E}" srcOrd="3" destOrd="0" parTransId="{50A90737-9EC4-4101-A98F-60DA79AD9C3D}" sibTransId="{02B8F150-D891-49D8-A7B7-09BAB3976273}"/>
    <dgm:cxn modelId="{E9DB28A1-5851-4858-BF73-43A63A02026A}" srcId="{4D12D497-FFFF-4519-B711-5FD960B8CBF4}" destId="{D162BAD4-7D4E-4C4A-9C33-B7DFA2DF75B7}" srcOrd="2" destOrd="0" parTransId="{202BA9BA-79E5-49FB-A611-3219DD9F670D}" sibTransId="{D797813A-02D1-4734-BEF4-10083B4628B8}"/>
    <dgm:cxn modelId="{992B4DAB-C5B8-453B-82CA-A4ADF7B48B76}" srcId="{4D12D497-FFFF-4519-B711-5FD960B8CBF4}" destId="{87098329-0044-485E-9482-5F2C172827FC}" srcOrd="1" destOrd="0" parTransId="{C3496DC0-3889-4DA8-93B5-6C8B2B2A1E3F}" sibTransId="{DFE4F361-C318-4164-83B9-6DD56D29A066}"/>
    <dgm:cxn modelId="{1B76FFAD-C381-F84B-B56E-BDC00E60FE02}" type="presOf" srcId="{D162BAD4-7D4E-4C4A-9C33-B7DFA2DF75B7}" destId="{E0A1C1B3-ECD2-4C64-BE99-54FBDA4556C4}" srcOrd="0" destOrd="0" presId="urn:microsoft.com/office/officeart/2005/8/layout/cycle3#1"/>
    <dgm:cxn modelId="{CE2B27BB-E6EB-4067-808D-11E5BF9C0C0D}" srcId="{4D12D497-FFFF-4519-B711-5FD960B8CBF4}" destId="{34083D7F-B4AC-40D7-8E54-6C3ABC69CBDA}" srcOrd="4" destOrd="0" parTransId="{CC8A0E30-5ABA-4094-A775-B557DAE194CF}" sibTransId="{6196110C-F2FD-4C83-9086-12A639BAA256}"/>
    <dgm:cxn modelId="{B71E71C0-626F-E545-80E8-326847D2DFB4}" type="presOf" srcId="{57F3EBBB-6ACE-4E7E-AE83-30DDE956F955}" destId="{3E1AF4CD-2779-4DEA-9571-9D81B827407B}" srcOrd="0" destOrd="0" presId="urn:microsoft.com/office/officeart/2005/8/layout/cycle3#1"/>
    <dgm:cxn modelId="{87F36DDF-66FB-364C-918C-3C6842A8C046}" type="presOf" srcId="{B6C69BB3-CBC0-4AF9-B954-D7622E451059}" destId="{38D99BBD-535B-4AF5-A1DC-7FE39C349228}" srcOrd="0" destOrd="0" presId="urn:microsoft.com/office/officeart/2005/8/layout/cycle3#1"/>
    <dgm:cxn modelId="{0B37C2E3-2FF9-6D49-A204-8817A14CEABC}" type="presOf" srcId="{E3440F43-1E78-4783-BCFD-CD702E66852D}" destId="{8AC1EC17-AE23-4197-A360-6004D8F5B72E}" srcOrd="0" destOrd="0" presId="urn:microsoft.com/office/officeart/2005/8/layout/cycle3#1"/>
    <dgm:cxn modelId="{A82BD1F3-C9E2-FB43-A425-34662834EAD4}" type="presOf" srcId="{4D12D497-FFFF-4519-B711-5FD960B8CBF4}" destId="{458CB890-9646-4ED1-A665-7EC04507191F}" srcOrd="0" destOrd="0" presId="urn:microsoft.com/office/officeart/2005/8/layout/cycle3#1"/>
    <dgm:cxn modelId="{1E1075F5-EC9F-4B76-849F-1C509451E7D7}" srcId="{4D12D497-FFFF-4519-B711-5FD960B8CBF4}" destId="{57F3EBBB-6ACE-4E7E-AE83-30DDE956F955}" srcOrd="7" destOrd="0" parTransId="{D0194A0A-848B-4A84-A607-A8EA018CC385}" sibTransId="{C9738A93-6AAF-4658-91E4-39B3795041B2}"/>
    <dgm:cxn modelId="{B3207AFD-5982-D149-B575-B86E36088DFE}" type="presOf" srcId="{3083212B-E766-4C27-B7EA-BEF749024216}" destId="{DD25C616-78D1-44B2-ABD5-FE6BDB4A4FD6}" srcOrd="0" destOrd="0" presId="urn:microsoft.com/office/officeart/2005/8/layout/cycle3#1"/>
    <dgm:cxn modelId="{FEDDC3FE-ABEF-6344-84B2-2916DCD7D471}" type="presOf" srcId="{5A4EEA06-A44D-400D-BFDF-517C884D279E}" destId="{32485867-1751-4A8F-9FB9-5AC9666F600A}" srcOrd="0" destOrd="0" presId="urn:microsoft.com/office/officeart/2005/8/layout/cycle3#1"/>
    <dgm:cxn modelId="{5761F1EF-23AF-F640-8B1D-A25FC74C7638}" type="presParOf" srcId="{458CB890-9646-4ED1-A665-7EC04507191F}" destId="{8BB22365-1EA0-4029-A686-503AB1A9429D}" srcOrd="0" destOrd="0" presId="urn:microsoft.com/office/officeart/2005/8/layout/cycle3#1"/>
    <dgm:cxn modelId="{D7101162-F824-2E46-B044-CC16F49715C9}" type="presParOf" srcId="{8BB22365-1EA0-4029-A686-503AB1A9429D}" destId="{8AC1EC17-AE23-4197-A360-6004D8F5B72E}" srcOrd="0" destOrd="0" presId="urn:microsoft.com/office/officeart/2005/8/layout/cycle3#1"/>
    <dgm:cxn modelId="{6FFCA3FA-CDA9-7E46-8D98-5C76D8451093}" type="presParOf" srcId="{8BB22365-1EA0-4029-A686-503AB1A9429D}" destId="{DD25C616-78D1-44B2-ABD5-FE6BDB4A4FD6}" srcOrd="1" destOrd="0" presId="urn:microsoft.com/office/officeart/2005/8/layout/cycle3#1"/>
    <dgm:cxn modelId="{ED7741AA-88BA-6B4A-94ED-40232B28552C}" type="presParOf" srcId="{8BB22365-1EA0-4029-A686-503AB1A9429D}" destId="{6D951714-418C-455E-9F38-B4804B1DBBCE}" srcOrd="2" destOrd="0" presId="urn:microsoft.com/office/officeart/2005/8/layout/cycle3#1"/>
    <dgm:cxn modelId="{956F7D11-28CD-6045-BEE0-B4FD411390F6}" type="presParOf" srcId="{8BB22365-1EA0-4029-A686-503AB1A9429D}" destId="{E0A1C1B3-ECD2-4C64-BE99-54FBDA4556C4}" srcOrd="3" destOrd="0" presId="urn:microsoft.com/office/officeart/2005/8/layout/cycle3#1"/>
    <dgm:cxn modelId="{B4C48F69-35E7-644E-8ED7-D11357D0A5E6}" type="presParOf" srcId="{8BB22365-1EA0-4029-A686-503AB1A9429D}" destId="{32485867-1751-4A8F-9FB9-5AC9666F600A}" srcOrd="4" destOrd="0" presId="urn:microsoft.com/office/officeart/2005/8/layout/cycle3#1"/>
    <dgm:cxn modelId="{2751D304-79C7-D640-A7AF-94F766E7A0D9}" type="presParOf" srcId="{8BB22365-1EA0-4029-A686-503AB1A9429D}" destId="{B351BF90-1DC7-4887-8C93-4751067047EA}" srcOrd="5" destOrd="0" presId="urn:microsoft.com/office/officeart/2005/8/layout/cycle3#1"/>
    <dgm:cxn modelId="{3F8EA4EE-370D-EE42-AD52-F38BF3F95453}" type="presParOf" srcId="{8BB22365-1EA0-4029-A686-503AB1A9429D}" destId="{E8230383-2093-40EE-9656-07B5D106B098}" srcOrd="6" destOrd="0" presId="urn:microsoft.com/office/officeart/2005/8/layout/cycle3#1"/>
    <dgm:cxn modelId="{E943B8BA-E971-3F4C-9E37-D780A1E48EAF}" type="presParOf" srcId="{8BB22365-1EA0-4029-A686-503AB1A9429D}" destId="{38D99BBD-535B-4AF5-A1DC-7FE39C349228}" srcOrd="7" destOrd="0" presId="urn:microsoft.com/office/officeart/2005/8/layout/cycle3#1"/>
    <dgm:cxn modelId="{B1DB1F4E-5ECA-5543-B217-C3041E711B04}" type="presParOf" srcId="{8BB22365-1EA0-4029-A686-503AB1A9429D}" destId="{3E1AF4CD-2779-4DEA-9571-9D81B827407B}" srcOrd="8" destOrd="0" presId="urn:microsoft.com/office/officeart/2005/8/layout/cycle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5C616-78D1-44B2-ABD5-FE6BDB4A4FD6}">
      <dsp:nvSpPr>
        <dsp:cNvPr id="0" name=""/>
        <dsp:cNvSpPr/>
      </dsp:nvSpPr>
      <dsp:spPr>
        <a:xfrm>
          <a:off x="207312" y="-32292"/>
          <a:ext cx="3436154" cy="3436154"/>
        </a:xfrm>
        <a:prstGeom prst="circularArrow">
          <a:avLst>
            <a:gd name="adj1" fmla="val 5544"/>
            <a:gd name="adj2" fmla="val 330680"/>
            <a:gd name="adj3" fmla="val 14715785"/>
            <a:gd name="adj4" fmla="val 16836590"/>
            <a:gd name="adj5" fmla="val 5757"/>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C1EC17-AE23-4197-A360-6004D8F5B72E}">
      <dsp:nvSpPr>
        <dsp:cNvPr id="0" name=""/>
        <dsp:cNvSpPr/>
      </dsp:nvSpPr>
      <dsp:spPr>
        <a:xfrm>
          <a:off x="1467075" y="3255"/>
          <a:ext cx="916628" cy="458314"/>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行人</a:t>
          </a:r>
        </a:p>
      </dsp:txBody>
      <dsp:txXfrm>
        <a:off x="1489448" y="25628"/>
        <a:ext cx="871882" cy="413568"/>
      </dsp:txXfrm>
    </dsp:sp>
    <dsp:sp modelId="{6D951714-418C-455E-9F38-B4804B1DBBCE}">
      <dsp:nvSpPr>
        <dsp:cNvPr id="0" name=""/>
        <dsp:cNvSpPr/>
      </dsp:nvSpPr>
      <dsp:spPr>
        <a:xfrm>
          <a:off x="2503207" y="432435"/>
          <a:ext cx="916628" cy="458314"/>
        </a:xfrm>
        <a:prstGeom prst="roundRect">
          <a:avLst/>
        </a:prstGeom>
        <a:solidFill>
          <a:schemeClr val="accent4">
            <a:hueOff val="-521453"/>
            <a:satOff val="1739"/>
            <a:lumOff val="274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自行车</a:t>
          </a:r>
        </a:p>
      </dsp:txBody>
      <dsp:txXfrm>
        <a:off x="2525580" y="454808"/>
        <a:ext cx="871882" cy="413568"/>
      </dsp:txXfrm>
    </dsp:sp>
    <dsp:sp modelId="{E0A1C1B3-ECD2-4C64-BE99-54FBDA4556C4}">
      <dsp:nvSpPr>
        <dsp:cNvPr id="0" name=""/>
        <dsp:cNvSpPr/>
      </dsp:nvSpPr>
      <dsp:spPr>
        <a:xfrm>
          <a:off x="2932386" y="1468566"/>
          <a:ext cx="916628" cy="458314"/>
        </a:xfrm>
        <a:prstGeom prst="roundRect">
          <a:avLst/>
        </a:prstGeom>
        <a:solidFill>
          <a:schemeClr val="accent4">
            <a:hueOff val="-1042906"/>
            <a:satOff val="3478"/>
            <a:lumOff val="549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两轮摩托</a:t>
          </a:r>
        </a:p>
      </dsp:txBody>
      <dsp:txXfrm>
        <a:off x="2954759" y="1490939"/>
        <a:ext cx="871882" cy="413568"/>
      </dsp:txXfrm>
    </dsp:sp>
    <dsp:sp modelId="{32485867-1751-4A8F-9FB9-5AC9666F600A}">
      <dsp:nvSpPr>
        <dsp:cNvPr id="0" name=""/>
        <dsp:cNvSpPr/>
      </dsp:nvSpPr>
      <dsp:spPr>
        <a:xfrm>
          <a:off x="2503207" y="2504698"/>
          <a:ext cx="916628" cy="458314"/>
        </a:xfrm>
        <a:prstGeom prst="roundRect">
          <a:avLst/>
        </a:prstGeom>
        <a:solidFill>
          <a:schemeClr val="accent4">
            <a:hueOff val="-1564360"/>
            <a:satOff val="5217"/>
            <a:lumOff val="823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a:t>三摩托</a:t>
          </a:r>
          <a:endParaRPr lang="zh-CN" altLang="en-US" sz="1400" kern="1200" dirty="0"/>
        </a:p>
      </dsp:txBody>
      <dsp:txXfrm>
        <a:off x="2525580" y="2527071"/>
        <a:ext cx="871882" cy="413568"/>
      </dsp:txXfrm>
    </dsp:sp>
    <dsp:sp modelId="{B351BF90-1DC7-4887-8C93-4751067047EA}">
      <dsp:nvSpPr>
        <dsp:cNvPr id="0" name=""/>
        <dsp:cNvSpPr/>
      </dsp:nvSpPr>
      <dsp:spPr>
        <a:xfrm>
          <a:off x="1467075" y="2933878"/>
          <a:ext cx="916628" cy="458314"/>
        </a:xfrm>
        <a:prstGeom prst="roundRect">
          <a:avLst/>
        </a:prstGeom>
        <a:solidFill>
          <a:schemeClr val="accent4">
            <a:hueOff val="-2085813"/>
            <a:satOff val="6957"/>
            <a:lumOff val="1098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轿车</a:t>
          </a:r>
        </a:p>
      </dsp:txBody>
      <dsp:txXfrm>
        <a:off x="1489448" y="2956251"/>
        <a:ext cx="871882" cy="413568"/>
      </dsp:txXfrm>
    </dsp:sp>
    <dsp:sp modelId="{E8230383-2093-40EE-9656-07B5D106B098}">
      <dsp:nvSpPr>
        <dsp:cNvPr id="0" name=""/>
        <dsp:cNvSpPr/>
      </dsp:nvSpPr>
      <dsp:spPr>
        <a:xfrm>
          <a:off x="430944" y="2504698"/>
          <a:ext cx="916628" cy="458314"/>
        </a:xfrm>
        <a:prstGeom prst="roundRect">
          <a:avLst/>
        </a:prstGeom>
        <a:solidFill>
          <a:schemeClr val="accent4">
            <a:hueOff val="-2607266"/>
            <a:satOff val="8696"/>
            <a:lumOff val="1372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面包车</a:t>
          </a:r>
        </a:p>
      </dsp:txBody>
      <dsp:txXfrm>
        <a:off x="453317" y="2527071"/>
        <a:ext cx="871882" cy="413568"/>
      </dsp:txXfrm>
    </dsp:sp>
    <dsp:sp modelId="{38D99BBD-535B-4AF5-A1DC-7FE39C349228}">
      <dsp:nvSpPr>
        <dsp:cNvPr id="0" name=""/>
        <dsp:cNvSpPr/>
      </dsp:nvSpPr>
      <dsp:spPr>
        <a:xfrm>
          <a:off x="1764" y="1468566"/>
          <a:ext cx="916628" cy="458314"/>
        </a:xfrm>
        <a:prstGeom prst="roundRect">
          <a:avLst/>
        </a:prstGeom>
        <a:solidFill>
          <a:schemeClr val="accent4">
            <a:hueOff val="-3128719"/>
            <a:satOff val="10435"/>
            <a:lumOff val="1647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卡车</a:t>
          </a:r>
        </a:p>
      </dsp:txBody>
      <dsp:txXfrm>
        <a:off x="24137" y="1490939"/>
        <a:ext cx="871882" cy="413568"/>
      </dsp:txXfrm>
    </dsp:sp>
    <dsp:sp modelId="{3E1AF4CD-2779-4DEA-9571-9D81B827407B}">
      <dsp:nvSpPr>
        <dsp:cNvPr id="0" name=""/>
        <dsp:cNvSpPr/>
      </dsp:nvSpPr>
      <dsp:spPr>
        <a:xfrm>
          <a:off x="430944" y="432435"/>
          <a:ext cx="916628" cy="458314"/>
        </a:xfrm>
        <a:prstGeom prst="roundRect">
          <a:avLst/>
        </a:prstGeom>
        <a:solidFill>
          <a:schemeClr val="accent4">
            <a:hueOff val="-3650173"/>
            <a:satOff val="12174"/>
            <a:lumOff val="1921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公共汽车</a:t>
          </a:r>
        </a:p>
      </dsp:txBody>
      <dsp:txXfrm>
        <a:off x="453317" y="454808"/>
        <a:ext cx="871882" cy="413568"/>
      </dsp:txXfrm>
    </dsp:sp>
  </dsp:spTree>
</dsp:drawing>
</file>

<file path=ppt/diagrams/layout1.xml><?xml version="1.0" encoding="utf-8"?>
<dgm:layoutDef xmlns:dgm="http://schemas.openxmlformats.org/drawingml/2006/diagram" xmlns:a="http://schemas.openxmlformats.org/drawingml/2006/main" uniqueId="urn:microsoft.com/office/officeart/2005/8/layout/cycle3#1">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dstNode" val="node1"/>
                <dgm:param type="connRout" val="longCurve"/>
                <dgm:param type="begPts" val="midR"/>
                <dgm:param type="endPts" val="midL"/>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dstNode" val="node1"/>
                <dgm:param type="connRout" val="longCurve"/>
                <dgm:param type="begPts" val="midL"/>
                <dgm:param type="endPts" val="midR"/>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dstNode" val="nodeFirstNode"/>
                      <dgm:param type="connRout" val="longCurve"/>
                      <dgm:param type="begPts" val="midR"/>
                      <dgm:param type="endPts" val="midL"/>
                    </dgm:alg>
                  </dgm:if>
                  <dgm:else name="Name15">
                    <dgm:alg type="conn">
                      <dgm:param type="dstNode" val="nodeFirstNode"/>
                      <dgm:param type="connRout" val="longCurve"/>
                      <dgm:param type="begPts" val="midL"/>
                      <dgm:param type="endPts" val="midR"/>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ltLang="zh-CN"/>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C39DF26E-06F3-4ABB-AAB5-3E80478A0150}" type="datetimeFigureOut">
              <a:rPr lang="zh-CN" altLang="en-US" smtClean="0"/>
              <a:t>2018/8/20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468A8D-E920-492A-98FC-2EA68E9E3610}" type="slidenum">
              <a:rPr lang="zh-CN" altLang="en-US" smtClean="0"/>
              <a:t>‹#›</a:t>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0790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dirty="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3" name="Date Placeholder 2"/>
          <p:cNvSpPr>
            <a:spLocks noGrp="1"/>
          </p:cNvSpPr>
          <p:nvPr>
            <p:ph type="dt" sz="half" idx="10"/>
          </p:nvPr>
        </p:nvSpPr>
        <p:spPr/>
        <p:txBody>
          <a:bodyPr/>
          <a:lstStyle/>
          <a:p>
            <a:fld id="{C39DF26E-06F3-4ABB-AAB5-3E80478A0150}" type="datetimeFigureOut">
              <a:rPr lang="zh-CN" altLang="en-US" smtClean="0"/>
              <a:t>2018/8/20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A468A8D-E920-492A-98FC-2EA68E9E3610}" type="slidenum">
              <a:rPr lang="zh-CN" altLang="en-US" smtClean="0"/>
              <a:t>‹#›</a:t>
            </a:fld>
            <a:endParaRPr lang="zh-CN" altLang="en-US"/>
          </a:p>
        </p:txBody>
      </p:sp>
    </p:spTree>
    <p:extLst>
      <p:ext uri="{BB962C8B-B14F-4D97-AF65-F5344CB8AC3E}">
        <p14:creationId xmlns:p14="http://schemas.microsoft.com/office/powerpoint/2010/main" val="278254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ltLang="zh-CN"/>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C39DF26E-06F3-4ABB-AAB5-3E80478A0150}" type="datetimeFigureOut">
              <a:rPr lang="zh-CN" altLang="en-US" smtClean="0"/>
              <a:t>2018/8/20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468A8D-E920-492A-98FC-2EA68E9E3610}" type="slidenum">
              <a:rPr lang="zh-CN" altLang="en-US" smtClean="0"/>
              <a:t>‹#›</a:t>
            </a:fld>
            <a:endParaRPr lang="zh-CN" altLang="en-US"/>
          </a:p>
        </p:txBody>
      </p:sp>
    </p:spTree>
    <p:extLst>
      <p:ext uri="{BB962C8B-B14F-4D97-AF65-F5344CB8AC3E}">
        <p14:creationId xmlns:p14="http://schemas.microsoft.com/office/powerpoint/2010/main" val="1522122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ltLang="zh-CN"/>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C39DF26E-06F3-4ABB-AAB5-3E80478A0150}" type="datetimeFigureOut">
              <a:rPr lang="zh-CN" altLang="en-US" smtClean="0"/>
              <a:t>2018/8/20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468A8D-E920-492A-98FC-2EA68E9E3610}" type="slidenum">
              <a:rPr lang="zh-CN" altLang="en-US" smtClean="0"/>
              <a:t>‹#›</a:t>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83343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ltLang="zh-CN"/>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C39DF26E-06F3-4ABB-AAB5-3E80478A0150}" type="datetimeFigureOut">
              <a:rPr lang="zh-CN" altLang="en-US" smtClean="0"/>
              <a:t>2018/8/20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468A8D-E920-492A-98FC-2EA68E9E3610}" type="slidenum">
              <a:rPr lang="zh-CN" altLang="en-US" smtClean="0"/>
              <a:t>‹#›</a:t>
            </a:fld>
            <a:endParaRPr lang="zh-CN" altLang="en-US"/>
          </a:p>
        </p:txBody>
      </p:sp>
    </p:spTree>
    <p:extLst>
      <p:ext uri="{BB962C8B-B14F-4D97-AF65-F5344CB8AC3E}">
        <p14:creationId xmlns:p14="http://schemas.microsoft.com/office/powerpoint/2010/main" val="3559720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ltLang="zh-CN"/>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ltLang="zh-CN"/>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C39DF26E-06F3-4ABB-AAB5-3E80478A0150}" type="datetimeFigureOut">
              <a:rPr lang="zh-CN" altLang="en-US" smtClean="0"/>
              <a:t>2018/8/20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468A8D-E920-492A-98FC-2EA68E9E3610}" type="slidenum">
              <a:rPr lang="zh-CN" altLang="en-US" smtClean="0"/>
              <a:t>‹#›</a:t>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9944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ltLang="zh-CN"/>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ltLang="zh-CN"/>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C39DF26E-06F3-4ABB-AAB5-3E80478A0150}" type="datetimeFigureOut">
              <a:rPr lang="zh-CN" altLang="en-US" smtClean="0"/>
              <a:t>2018/8/20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468A8D-E920-492A-98FC-2EA68E9E3610}" type="slidenum">
              <a:rPr lang="zh-CN" altLang="en-US" smtClean="0"/>
              <a:t>‹#›</a:t>
            </a:fld>
            <a:endParaRPr lang="zh-CN" altLang="en-US"/>
          </a:p>
        </p:txBody>
      </p:sp>
    </p:spTree>
    <p:extLst>
      <p:ext uri="{BB962C8B-B14F-4D97-AF65-F5344CB8AC3E}">
        <p14:creationId xmlns:p14="http://schemas.microsoft.com/office/powerpoint/2010/main" val="2870013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C39DF26E-06F3-4ABB-AAB5-3E80478A0150}" type="datetimeFigureOut">
              <a:rPr lang="zh-CN" altLang="en-US" smtClean="0"/>
              <a:t>2018/8/20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468A8D-E920-492A-98FC-2EA68E9E3610}" type="slidenum">
              <a:rPr lang="zh-CN" altLang="en-US" smtClean="0"/>
              <a:t>‹#›</a:t>
            </a:fld>
            <a:endParaRPr lang="zh-CN" altLang="en-US"/>
          </a:p>
        </p:txBody>
      </p:sp>
    </p:spTree>
    <p:extLst>
      <p:ext uri="{BB962C8B-B14F-4D97-AF65-F5344CB8AC3E}">
        <p14:creationId xmlns:p14="http://schemas.microsoft.com/office/powerpoint/2010/main" val="3939074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C39DF26E-06F3-4ABB-AAB5-3E80478A0150}" type="datetimeFigureOut">
              <a:rPr lang="zh-CN" altLang="en-US" smtClean="0"/>
              <a:t>2018/8/20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468A8D-E920-492A-98FC-2EA68E9E3610}" type="slidenum">
              <a:rPr lang="zh-CN" altLang="en-US" smtClean="0"/>
              <a:t>‹#›</a:t>
            </a:fld>
            <a:endParaRPr lang="zh-CN" altLang="en-US"/>
          </a:p>
        </p:txBody>
      </p:sp>
    </p:spTree>
    <p:extLst>
      <p:ext uri="{BB962C8B-B14F-4D97-AF65-F5344CB8AC3E}">
        <p14:creationId xmlns:p14="http://schemas.microsoft.com/office/powerpoint/2010/main" val="40481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nchor="ct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C39DF26E-06F3-4ABB-AAB5-3E80478A0150}" type="datetimeFigureOut">
              <a:rPr lang="zh-CN" altLang="en-US" smtClean="0"/>
              <a:t>2018/8/20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468A8D-E920-492A-98FC-2EA68E9E3610}" type="slidenum">
              <a:rPr lang="zh-CN" altLang="en-US" smtClean="0"/>
              <a:t>‹#›</a:t>
            </a:fld>
            <a:endParaRPr lang="zh-CN" altLang="en-US"/>
          </a:p>
        </p:txBody>
      </p:sp>
    </p:spTree>
    <p:extLst>
      <p:ext uri="{BB962C8B-B14F-4D97-AF65-F5344CB8AC3E}">
        <p14:creationId xmlns:p14="http://schemas.microsoft.com/office/powerpoint/2010/main" val="2667284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ltLang="zh-CN"/>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C39DF26E-06F3-4ABB-AAB5-3E80478A0150}" type="datetimeFigureOut">
              <a:rPr lang="zh-CN" altLang="en-US" smtClean="0"/>
              <a:t>2018/8/20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468A8D-E920-492A-98FC-2EA68E9E3610}" type="slidenum">
              <a:rPr lang="zh-CN" altLang="en-US" smtClean="0"/>
              <a:t>‹#›</a:t>
            </a:fld>
            <a:endParaRPr lang="zh-CN" altLang="en-US"/>
          </a:p>
        </p:txBody>
      </p:sp>
    </p:spTree>
    <p:extLst>
      <p:ext uri="{BB962C8B-B14F-4D97-AF65-F5344CB8AC3E}">
        <p14:creationId xmlns:p14="http://schemas.microsoft.com/office/powerpoint/2010/main" val="2446449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C39DF26E-06F3-4ABB-AAB5-3E80478A0150}" type="datetimeFigureOut">
              <a:rPr lang="zh-CN" altLang="en-US" smtClean="0"/>
              <a:t>2018/8/20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A468A8D-E920-492A-98FC-2EA68E9E3610}" type="slidenum">
              <a:rPr lang="zh-CN" altLang="en-US" smtClean="0"/>
              <a:t>‹#›</a:t>
            </a:fld>
            <a:endParaRPr lang="zh-CN" altLang="en-US"/>
          </a:p>
        </p:txBody>
      </p:sp>
    </p:spTree>
    <p:extLst>
      <p:ext uri="{BB962C8B-B14F-4D97-AF65-F5344CB8AC3E}">
        <p14:creationId xmlns:p14="http://schemas.microsoft.com/office/powerpoint/2010/main" val="769462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C39DF26E-06F3-4ABB-AAB5-3E80478A0150}" type="datetimeFigureOut">
              <a:rPr lang="zh-CN" altLang="en-US" smtClean="0"/>
              <a:t>2018/8/20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A468A8D-E920-492A-98FC-2EA68E9E3610}" type="slidenum">
              <a:rPr lang="zh-CN" altLang="en-US" smtClean="0"/>
              <a:t>‹#›</a:t>
            </a:fld>
            <a:endParaRPr lang="zh-CN" altLang="en-US"/>
          </a:p>
        </p:txBody>
      </p:sp>
    </p:spTree>
    <p:extLst>
      <p:ext uri="{BB962C8B-B14F-4D97-AF65-F5344CB8AC3E}">
        <p14:creationId xmlns:p14="http://schemas.microsoft.com/office/powerpoint/2010/main" val="8375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C39DF26E-06F3-4ABB-AAB5-3E80478A0150}" type="datetimeFigureOut">
              <a:rPr lang="zh-CN" altLang="en-US" smtClean="0"/>
              <a:t>2018/8/20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A468A8D-E920-492A-98FC-2EA68E9E3610}" type="slidenum">
              <a:rPr lang="zh-CN" altLang="en-US" smtClean="0"/>
              <a:t>‹#›</a:t>
            </a:fld>
            <a:endParaRPr lang="zh-CN" altLang="en-US"/>
          </a:p>
        </p:txBody>
      </p:sp>
    </p:spTree>
    <p:extLst>
      <p:ext uri="{BB962C8B-B14F-4D97-AF65-F5344CB8AC3E}">
        <p14:creationId xmlns:p14="http://schemas.microsoft.com/office/powerpoint/2010/main" val="36390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9DF26E-06F3-4ABB-AAB5-3E80478A0150}" type="datetimeFigureOut">
              <a:rPr lang="zh-CN" altLang="en-US" smtClean="0"/>
              <a:t>2018/8/20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A468A8D-E920-492A-98FC-2EA68E9E3610}" type="slidenum">
              <a:rPr lang="zh-CN" altLang="en-US" smtClean="0"/>
              <a:t>‹#›</a:t>
            </a:fld>
            <a:endParaRPr lang="zh-CN" altLang="en-US"/>
          </a:p>
        </p:txBody>
      </p:sp>
    </p:spTree>
    <p:extLst>
      <p:ext uri="{BB962C8B-B14F-4D97-AF65-F5344CB8AC3E}">
        <p14:creationId xmlns:p14="http://schemas.microsoft.com/office/powerpoint/2010/main" val="247598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ltLang="zh-CN"/>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Date Placeholder 4"/>
          <p:cNvSpPr>
            <a:spLocks noGrp="1"/>
          </p:cNvSpPr>
          <p:nvPr>
            <p:ph type="dt" sz="half" idx="10"/>
          </p:nvPr>
        </p:nvSpPr>
        <p:spPr/>
        <p:txBody>
          <a:bodyPr/>
          <a:lstStyle/>
          <a:p>
            <a:fld id="{C39DF26E-06F3-4ABB-AAB5-3E80478A0150}" type="datetimeFigureOut">
              <a:rPr lang="zh-CN" altLang="en-US" smtClean="0"/>
              <a:t>2018/8/20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A468A8D-E920-492A-98FC-2EA68E9E3610}" type="slidenum">
              <a:rPr lang="zh-CN" altLang="en-US" smtClean="0"/>
              <a:t>‹#›</a:t>
            </a:fld>
            <a:endParaRPr lang="zh-CN" altLang="en-US"/>
          </a:p>
        </p:txBody>
      </p:sp>
    </p:spTree>
    <p:extLst>
      <p:ext uri="{BB962C8B-B14F-4D97-AF65-F5344CB8AC3E}">
        <p14:creationId xmlns:p14="http://schemas.microsoft.com/office/powerpoint/2010/main" val="1157927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ltLang="zh-CN"/>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dirty="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Date Placeholder 4"/>
          <p:cNvSpPr>
            <a:spLocks noGrp="1"/>
          </p:cNvSpPr>
          <p:nvPr>
            <p:ph type="dt" sz="half" idx="10"/>
          </p:nvPr>
        </p:nvSpPr>
        <p:spPr/>
        <p:txBody>
          <a:bodyPr/>
          <a:lstStyle/>
          <a:p>
            <a:fld id="{C39DF26E-06F3-4ABB-AAB5-3E80478A0150}" type="datetimeFigureOut">
              <a:rPr lang="zh-CN" altLang="en-US" smtClean="0"/>
              <a:t>2018/8/20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A468A8D-E920-492A-98FC-2EA68E9E3610}" type="slidenum">
              <a:rPr lang="zh-CN" altLang="en-US" smtClean="0"/>
              <a:t>‹#›</a:t>
            </a:fld>
            <a:endParaRPr lang="zh-CN" altLang="en-US"/>
          </a:p>
        </p:txBody>
      </p:sp>
    </p:spTree>
    <p:extLst>
      <p:ext uri="{BB962C8B-B14F-4D97-AF65-F5344CB8AC3E}">
        <p14:creationId xmlns:p14="http://schemas.microsoft.com/office/powerpoint/2010/main" val="891147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39DF26E-06F3-4ABB-AAB5-3E80478A0150}" type="datetimeFigureOut">
              <a:rPr lang="zh-CN" altLang="en-US" smtClean="0"/>
              <a:t>2018/8/20</a:t>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A468A8D-E920-492A-98FC-2EA68E9E3610}" type="slidenum">
              <a:rPr lang="zh-CN" altLang="en-US" smtClean="0"/>
              <a:t>‹#›</a:t>
            </a:fld>
            <a:endParaRPr lang="zh-CN" altLang="en-US"/>
          </a:p>
        </p:txBody>
      </p:sp>
    </p:spTree>
    <p:extLst>
      <p:ext uri="{BB962C8B-B14F-4D97-AF65-F5344CB8AC3E}">
        <p14:creationId xmlns:p14="http://schemas.microsoft.com/office/powerpoint/2010/main" val="2102874885"/>
      </p:ext>
    </p:extLst>
  </p:cSld>
  <p:clrMap bg1="dk1" tx1="lt1" bg2="dk2" tx2="lt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 id="2147484064" r:id="rId13"/>
    <p:sldLayoutId id="2147484065" r:id="rId14"/>
    <p:sldLayoutId id="2147484066" r:id="rId15"/>
    <p:sldLayoutId id="2147484067" r:id="rId16"/>
    <p:sldLayoutId id="214748406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jpeg"/><Relationship Id="rId13" Type="http://schemas.microsoft.com/office/2007/relationships/hdphoto" Target="../media/hdphoto3.wdp"/><Relationship Id="rId18" Type="http://schemas.openxmlformats.org/officeDocument/2006/relationships/image" Target="../media/image8.jpeg"/><Relationship Id="rId3" Type="http://schemas.openxmlformats.org/officeDocument/2006/relationships/diagramLayout" Target="../diagrams/layout1.xml"/><Relationship Id="rId21" Type="http://schemas.microsoft.com/office/2007/relationships/hdphoto" Target="../media/hdphoto7.wdp"/><Relationship Id="rId7" Type="http://schemas.openxmlformats.org/officeDocument/2006/relationships/image" Target="../media/image2.png"/><Relationship Id="rId12" Type="http://schemas.openxmlformats.org/officeDocument/2006/relationships/image" Target="../media/image5.jpeg"/><Relationship Id="rId17" Type="http://schemas.microsoft.com/office/2007/relationships/hdphoto" Target="../media/hdphoto5.wdp"/><Relationship Id="rId2" Type="http://schemas.openxmlformats.org/officeDocument/2006/relationships/diagramData" Target="../diagrams/data1.xml"/><Relationship Id="rId16" Type="http://schemas.openxmlformats.org/officeDocument/2006/relationships/image" Target="../media/image7.jpeg"/><Relationship Id="rId20" Type="http://schemas.openxmlformats.org/officeDocument/2006/relationships/image" Target="../media/image9.jpeg"/><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hdphoto" Target="../media/hdphoto2.wdp"/><Relationship Id="rId5" Type="http://schemas.openxmlformats.org/officeDocument/2006/relationships/diagramColors" Target="../diagrams/colors1.xml"/><Relationship Id="rId15" Type="http://schemas.microsoft.com/office/2007/relationships/hdphoto" Target="../media/hdphoto4.wdp"/><Relationship Id="rId23" Type="http://schemas.microsoft.com/office/2007/relationships/hdphoto" Target="../media/hdphoto8.wdp"/><Relationship Id="rId10" Type="http://schemas.openxmlformats.org/officeDocument/2006/relationships/image" Target="../media/image4.jpeg"/><Relationship Id="rId19" Type="http://schemas.microsoft.com/office/2007/relationships/hdphoto" Target="../media/hdphoto6.wdp"/><Relationship Id="rId4" Type="http://schemas.openxmlformats.org/officeDocument/2006/relationships/diagramQuickStyle" Target="../diagrams/quickStyle1.xml"/><Relationship Id="rId9" Type="http://schemas.microsoft.com/office/2007/relationships/hdphoto" Target="../media/hdphoto1.wdp"/><Relationship Id="rId14" Type="http://schemas.openxmlformats.org/officeDocument/2006/relationships/image" Target="../media/image6.jpeg"/><Relationship Id="rId22"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63D12-E4E0-4746-A8E1-46E2B2A24036}"/>
              </a:ext>
            </a:extLst>
          </p:cNvPr>
          <p:cNvSpPr>
            <a:spLocks noGrp="1"/>
          </p:cNvSpPr>
          <p:nvPr>
            <p:ph type="title"/>
          </p:nvPr>
        </p:nvSpPr>
        <p:spPr>
          <a:xfrm>
            <a:off x="6977849" y="1974573"/>
            <a:ext cx="4528350" cy="1580895"/>
          </a:xfrm>
        </p:spPr>
        <p:txBody>
          <a:bodyPr>
            <a:normAutofit/>
          </a:bodyPr>
          <a:lstStyle/>
          <a:p>
            <a:r>
              <a:rPr lang="zh-CN" altLang="en-US" sz="8000" dirty="0">
                <a:solidFill>
                  <a:srgbClr val="0070C0"/>
                </a:solidFill>
              </a:rPr>
              <a:t>图侦系统</a:t>
            </a:r>
          </a:p>
        </p:txBody>
      </p:sp>
      <p:sp>
        <p:nvSpPr>
          <p:cNvPr id="12" name="Text Placeholder 11">
            <a:extLst>
              <a:ext uri="{FF2B5EF4-FFF2-40B4-BE49-F238E27FC236}">
                <a16:creationId xmlns:a16="http://schemas.microsoft.com/office/drawing/2014/main" id="{8416271D-E44F-43D2-98FE-44AD91EF4BF5}"/>
              </a:ext>
            </a:extLst>
          </p:cNvPr>
          <p:cNvSpPr>
            <a:spLocks noGrp="1"/>
          </p:cNvSpPr>
          <p:nvPr>
            <p:ph type="body" idx="1"/>
          </p:nvPr>
        </p:nvSpPr>
        <p:spPr>
          <a:xfrm>
            <a:off x="6977849" y="3641725"/>
            <a:ext cx="4536818" cy="379859"/>
          </a:xfrm>
        </p:spPr>
        <p:txBody>
          <a:bodyPr>
            <a:noAutofit/>
          </a:bodyPr>
          <a:lstStyle/>
          <a:p>
            <a:r>
              <a:rPr lang="en-US" altLang="zh-CN" sz="2400" dirty="0">
                <a:latin typeface="Arial" panose="020B0604020202020204" pitchFamily="34" charset="0"/>
                <a:cs typeface="Arial" panose="020B0604020202020204" pitchFamily="34" charset="0"/>
              </a:rPr>
              <a:t>IMAGE DETECTING SYSTEM</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4768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4A0CB7-080F-434D-BB2F-E1CDF78EA0D2}"/>
              </a:ext>
            </a:extLst>
          </p:cNvPr>
          <p:cNvSpPr txBox="1"/>
          <p:nvPr/>
        </p:nvSpPr>
        <p:spPr>
          <a:xfrm>
            <a:off x="0" y="205274"/>
            <a:ext cx="4465468" cy="400110"/>
          </a:xfrm>
          <a:prstGeom prst="rect">
            <a:avLst/>
          </a:prstGeom>
          <a:noFill/>
        </p:spPr>
        <p:txBody>
          <a:bodyPr wrap="square" rtlCol="0">
            <a:spAutoFit/>
          </a:bodyPr>
          <a:lstStyle/>
          <a:p>
            <a:pPr>
              <a:buClr>
                <a:schemeClr val="accent3"/>
              </a:buClr>
            </a:pPr>
            <a:r>
              <a:rPr lang="zh-CN" altLang="en-US" sz="2000" dirty="0">
                <a:solidFill>
                  <a:srgbClr val="FFFFFF"/>
                </a:solidFill>
                <a:latin typeface="黑体" panose="02010609060101010101" pitchFamily="49" charset="-122"/>
                <a:ea typeface="黑体" panose="02010609060101010101" pitchFamily="49" charset="-122"/>
              </a:rPr>
              <a:t>视频结构化 </a:t>
            </a:r>
            <a:r>
              <a:rPr lang="en-US" altLang="zh-CN" sz="2000" dirty="0">
                <a:solidFill>
                  <a:srgbClr val="FFFFFF"/>
                </a:solidFill>
                <a:latin typeface="黑体" panose="02010609060101010101" pitchFamily="49" charset="-122"/>
                <a:ea typeface="黑体" panose="02010609060101010101" pitchFamily="49" charset="-122"/>
              </a:rPr>
              <a:t>— “</a:t>
            </a:r>
            <a:r>
              <a:rPr lang="zh-CN" altLang="en-US" sz="2000" dirty="0">
                <a:solidFill>
                  <a:srgbClr val="FFFFFF"/>
                </a:solidFill>
                <a:latin typeface="黑体" panose="02010609060101010101" pitchFamily="49" charset="-122"/>
                <a:ea typeface="黑体" panose="02010609060101010101" pitchFamily="49" charset="-122"/>
              </a:rPr>
              <a:t>二级分类</a:t>
            </a:r>
            <a:r>
              <a:rPr lang="en-US" altLang="zh-CN" sz="2000" dirty="0">
                <a:solidFill>
                  <a:srgbClr val="FFFFFF"/>
                </a:solidFill>
                <a:latin typeface="黑体" panose="02010609060101010101" pitchFamily="49" charset="-122"/>
                <a:ea typeface="黑体" panose="02010609060101010101" pitchFamily="49" charset="-122"/>
              </a:rPr>
              <a:t>” — </a:t>
            </a:r>
            <a:r>
              <a:rPr lang="zh-CN" altLang="en-US" sz="2000" dirty="0">
                <a:solidFill>
                  <a:srgbClr val="FF0000"/>
                </a:solidFill>
                <a:latin typeface="黑体" panose="02010609060101010101" pitchFamily="49" charset="-122"/>
                <a:ea typeface="黑体" panose="02010609060101010101" pitchFamily="49" charset="-122"/>
              </a:rPr>
              <a:t>车</a:t>
            </a:r>
          </a:p>
        </p:txBody>
      </p:sp>
      <p:cxnSp>
        <p:nvCxnSpPr>
          <p:cNvPr id="7" name="Straight Connector 6">
            <a:extLst>
              <a:ext uri="{FF2B5EF4-FFF2-40B4-BE49-F238E27FC236}">
                <a16:creationId xmlns:a16="http://schemas.microsoft.com/office/drawing/2014/main" id="{DBCBEF5C-57B7-4055-929A-913609ED8818}"/>
              </a:ext>
            </a:extLst>
          </p:cNvPr>
          <p:cNvCxnSpPr/>
          <p:nvPr/>
        </p:nvCxnSpPr>
        <p:spPr>
          <a:xfrm>
            <a:off x="0" y="757382"/>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6DBFB0F-26B6-48D1-8956-6E1D799D63DC}"/>
              </a:ext>
            </a:extLst>
          </p:cNvPr>
          <p:cNvPicPr>
            <a:picLocks noChangeAspect="1"/>
          </p:cNvPicPr>
          <p:nvPr/>
        </p:nvPicPr>
        <p:blipFill>
          <a:blip r:embed="rId2"/>
          <a:stretch>
            <a:fillRect/>
          </a:stretch>
        </p:blipFill>
        <p:spPr>
          <a:xfrm>
            <a:off x="967325" y="1999439"/>
            <a:ext cx="9893508" cy="4724900"/>
          </a:xfrm>
          <a:prstGeom prst="rect">
            <a:avLst/>
          </a:prstGeom>
        </p:spPr>
      </p:pic>
      <p:sp>
        <p:nvSpPr>
          <p:cNvPr id="3" name="Rectangle 2">
            <a:extLst>
              <a:ext uri="{FF2B5EF4-FFF2-40B4-BE49-F238E27FC236}">
                <a16:creationId xmlns:a16="http://schemas.microsoft.com/office/drawing/2014/main" id="{971CB4C2-2408-4851-9054-237A429107D1}"/>
              </a:ext>
            </a:extLst>
          </p:cNvPr>
          <p:cNvSpPr/>
          <p:nvPr/>
        </p:nvSpPr>
        <p:spPr>
          <a:xfrm>
            <a:off x="407435" y="983776"/>
            <a:ext cx="11218507" cy="1015663"/>
          </a:xfrm>
          <a:prstGeom prst="rect">
            <a:avLst/>
          </a:prstGeom>
        </p:spPr>
        <p:txBody>
          <a:bodyPr wrap="square">
            <a:spAutoFit/>
          </a:bodyPr>
          <a:lstStyle/>
          <a:p>
            <a:r>
              <a:rPr lang="zh-CN" altLang="en-US" dirty="0"/>
              <a:t>二级分类“车”：</a:t>
            </a:r>
          </a:p>
          <a:p>
            <a:r>
              <a:rPr lang="zh-CN" altLang="en-US" sz="1400" dirty="0">
                <a:latin typeface="microsoft yahei" panose="020B0503020204020204" pitchFamily="34" charset="-122"/>
                <a:ea typeface="microsoft yahei" panose="020B0503020204020204" pitchFamily="34" charset="-122"/>
              </a:rPr>
              <a:t>我们目前支持的车辆品牌型号，车头是</a:t>
            </a:r>
            <a:r>
              <a:rPr lang="en-US" altLang="zh-CN" sz="1400" dirty="0">
                <a:latin typeface="microsoft yahei" panose="020B0503020204020204" pitchFamily="34" charset="-122"/>
                <a:ea typeface="microsoft yahei" panose="020B0503020204020204" pitchFamily="34" charset="-122"/>
              </a:rPr>
              <a:t>5500</a:t>
            </a:r>
            <a:r>
              <a:rPr lang="zh-CN" altLang="en-US" sz="1400" dirty="0">
                <a:latin typeface="microsoft yahei" panose="020B0503020204020204" pitchFamily="34" charset="-122"/>
                <a:ea typeface="microsoft yahei" panose="020B0503020204020204" pitchFamily="34" charset="-122"/>
              </a:rPr>
              <a:t>多种，车尾是</a:t>
            </a:r>
            <a:r>
              <a:rPr lang="en-US" altLang="zh-CN" sz="1400" dirty="0">
                <a:latin typeface="microsoft yahei" panose="020B0503020204020204" pitchFamily="34" charset="-122"/>
                <a:ea typeface="microsoft yahei" panose="020B0503020204020204" pitchFamily="34" charset="-122"/>
              </a:rPr>
              <a:t>3500</a:t>
            </a:r>
            <a:r>
              <a:rPr lang="zh-CN" altLang="en-US" sz="1400" dirty="0">
                <a:latin typeface="microsoft yahei" panose="020B0503020204020204" pitchFamily="34" charset="-122"/>
                <a:ea typeface="microsoft yahei" panose="020B0503020204020204" pitchFamily="34" charset="-122"/>
              </a:rPr>
              <a:t>多种，已经基本上涵盖了目前中国路面上所有行驶的车辆。同时，我们的车牌识别可以支持全属性识别，我们还会识别驾驶员的违法行为，比如说未系安全带、开车打电话。同时我们还会识别车辆更特征化的属性，比如说年检标是怎么排列的，遮阳板有没有放下来，纸巾盒、天窗、备胎等等属性我们全部都要识别出来。</a:t>
            </a:r>
          </a:p>
        </p:txBody>
      </p:sp>
    </p:spTree>
    <p:extLst>
      <p:ext uri="{BB962C8B-B14F-4D97-AF65-F5344CB8AC3E}">
        <p14:creationId xmlns:p14="http://schemas.microsoft.com/office/powerpoint/2010/main" val="2047591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F9A419-685F-494F-A9DF-4F6D196B7979}"/>
              </a:ext>
            </a:extLst>
          </p:cNvPr>
          <p:cNvSpPr txBox="1"/>
          <p:nvPr/>
        </p:nvSpPr>
        <p:spPr>
          <a:xfrm>
            <a:off x="0" y="230417"/>
            <a:ext cx="6480720" cy="400110"/>
          </a:xfrm>
          <a:prstGeom prst="rect">
            <a:avLst/>
          </a:prstGeom>
          <a:noFill/>
        </p:spPr>
        <p:txBody>
          <a:bodyPr wrap="square" rtlCol="0">
            <a:spAutoFit/>
          </a:bodyPr>
          <a:lstStyle/>
          <a:p>
            <a:pPr>
              <a:buClr>
                <a:schemeClr val="accent3"/>
              </a:buClr>
            </a:pPr>
            <a:r>
              <a:rPr lang="zh-CN" altLang="en-US" sz="2000" dirty="0">
                <a:solidFill>
                  <a:srgbClr val="FFFFFF"/>
                </a:solidFill>
                <a:latin typeface="黑体" panose="02010609060101010101" pitchFamily="49" charset="-122"/>
                <a:ea typeface="黑体" panose="02010609060101010101" pitchFamily="49" charset="-122"/>
              </a:rPr>
              <a:t>视频结构化 </a:t>
            </a:r>
            <a:r>
              <a:rPr lang="en-US" altLang="zh-CN" sz="2000" dirty="0">
                <a:solidFill>
                  <a:srgbClr val="FFFFFF"/>
                </a:solidFill>
                <a:latin typeface="黑体" panose="02010609060101010101" pitchFamily="49" charset="-122"/>
                <a:ea typeface="黑体" panose="02010609060101010101" pitchFamily="49" charset="-122"/>
              </a:rPr>
              <a:t>— </a:t>
            </a:r>
            <a:r>
              <a:rPr lang="zh-CN" altLang="en-US" sz="2000" dirty="0">
                <a:solidFill>
                  <a:srgbClr val="FFFFFF"/>
                </a:solidFill>
                <a:latin typeface="黑体" panose="02010609060101010101" pitchFamily="49" charset="-122"/>
                <a:ea typeface="黑体" panose="02010609060101010101" pitchFamily="49" charset="-122"/>
              </a:rPr>
              <a:t>二级分类</a:t>
            </a:r>
            <a:r>
              <a:rPr lang="en-US" altLang="zh-CN" sz="2000" dirty="0">
                <a:solidFill>
                  <a:srgbClr val="FFFFFF"/>
                </a:solidFill>
                <a:latin typeface="黑体" panose="02010609060101010101" pitchFamily="49" charset="-122"/>
                <a:ea typeface="黑体" panose="02010609060101010101" pitchFamily="49" charset="-122"/>
              </a:rPr>
              <a:t> — </a:t>
            </a:r>
            <a:r>
              <a:rPr lang="zh-CN" altLang="en-US" sz="2000" dirty="0">
                <a:solidFill>
                  <a:srgbClr val="FF0000"/>
                </a:solidFill>
                <a:latin typeface="黑体" panose="02010609060101010101" pitchFamily="49" charset="-122"/>
                <a:ea typeface="黑体" panose="02010609060101010101" pitchFamily="49" charset="-122"/>
              </a:rPr>
              <a:t>车</a:t>
            </a:r>
          </a:p>
        </p:txBody>
      </p:sp>
      <p:sp>
        <p:nvSpPr>
          <p:cNvPr id="5" name="文本框 3">
            <a:extLst>
              <a:ext uri="{FF2B5EF4-FFF2-40B4-BE49-F238E27FC236}">
                <a16:creationId xmlns:a16="http://schemas.microsoft.com/office/drawing/2014/main" id="{D6BF5831-1769-4766-A63A-678C6A0EBACE}"/>
              </a:ext>
            </a:extLst>
          </p:cNvPr>
          <p:cNvSpPr txBox="1"/>
          <p:nvPr/>
        </p:nvSpPr>
        <p:spPr>
          <a:xfrm>
            <a:off x="8183592" y="67734"/>
            <a:ext cx="1112807" cy="306705"/>
          </a:xfrm>
          <a:prstGeom prst="rect">
            <a:avLst/>
          </a:prstGeom>
          <a:noFill/>
        </p:spPr>
        <p:txBody>
          <a:bodyPr wrap="square" rtlCol="0">
            <a:spAutoFit/>
          </a:bodyPr>
          <a:lstStyle/>
          <a:p>
            <a:endParaRPr lang="zh-CN" altLang="en-US" dirty="0">
              <a:solidFill>
                <a:schemeClr val="accent3"/>
              </a:solidFill>
              <a:latin typeface="黑体" panose="02010609060101010101" pitchFamily="49" charset="-122"/>
              <a:ea typeface="黑体" panose="02010609060101010101" pitchFamily="49" charset="-122"/>
            </a:endParaRPr>
          </a:p>
        </p:txBody>
      </p:sp>
      <p:pic>
        <p:nvPicPr>
          <p:cNvPr id="6" name="Picture 2">
            <a:extLst>
              <a:ext uri="{FF2B5EF4-FFF2-40B4-BE49-F238E27FC236}">
                <a16:creationId xmlns:a16="http://schemas.microsoft.com/office/drawing/2014/main" id="{65700573-6E06-47C2-BE08-0ABF2FBBA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143" y="2092319"/>
            <a:ext cx="10729090" cy="3709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a:extLst>
              <a:ext uri="{FF2B5EF4-FFF2-40B4-BE49-F238E27FC236}">
                <a16:creationId xmlns:a16="http://schemas.microsoft.com/office/drawing/2014/main" id="{99229653-2619-41A2-BE5C-E66D2F605916}"/>
              </a:ext>
            </a:extLst>
          </p:cNvPr>
          <p:cNvCxnSpPr/>
          <p:nvPr/>
        </p:nvCxnSpPr>
        <p:spPr>
          <a:xfrm>
            <a:off x="0" y="757382"/>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432D42-EDE0-418A-870F-280FDA806B8A}"/>
              </a:ext>
            </a:extLst>
          </p:cNvPr>
          <p:cNvSpPr/>
          <p:nvPr/>
        </p:nvSpPr>
        <p:spPr>
          <a:xfrm>
            <a:off x="407435" y="983776"/>
            <a:ext cx="11218507" cy="584775"/>
          </a:xfrm>
          <a:prstGeom prst="rect">
            <a:avLst/>
          </a:prstGeom>
        </p:spPr>
        <p:txBody>
          <a:bodyPr wrap="square">
            <a:spAutoFit/>
          </a:bodyPr>
          <a:lstStyle/>
          <a:p>
            <a:r>
              <a:rPr lang="zh-CN" altLang="en-US" dirty="0"/>
              <a:t>二级分类“车”：</a:t>
            </a:r>
          </a:p>
          <a:p>
            <a:r>
              <a:rPr lang="zh-CN" altLang="en-US" sz="1400" dirty="0">
                <a:latin typeface="microsoft yahei" panose="020B0503020204020204" pitchFamily="34" charset="-122"/>
                <a:ea typeface="microsoft yahei" panose="020B0503020204020204" pitchFamily="34" charset="-122"/>
              </a:rPr>
              <a:t>我们同时还针对二轮车（自行车、电动车）、三轮车进行分析，如车辆类型、具体人物是否戴头盔、三轮车是否敞篷。</a:t>
            </a:r>
          </a:p>
        </p:txBody>
      </p:sp>
    </p:spTree>
    <p:extLst>
      <p:ext uri="{BB962C8B-B14F-4D97-AF65-F5344CB8AC3E}">
        <p14:creationId xmlns:p14="http://schemas.microsoft.com/office/powerpoint/2010/main" val="3786418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2">
            <a:extLst>
              <a:ext uri="{FF2B5EF4-FFF2-40B4-BE49-F238E27FC236}">
                <a16:creationId xmlns:a16="http://schemas.microsoft.com/office/drawing/2014/main" id="{1D187838-5678-4630-8873-122FA325FC94}"/>
              </a:ext>
            </a:extLst>
          </p:cNvPr>
          <p:cNvSpPr/>
          <p:nvPr/>
        </p:nvSpPr>
        <p:spPr>
          <a:xfrm>
            <a:off x="1886545" y="3428680"/>
            <a:ext cx="8634648" cy="340517"/>
          </a:xfrm>
          <a:prstGeom prst="roundRect">
            <a:avLst/>
          </a:prstGeom>
          <a:solidFill>
            <a:srgbClr val="FFFFFF"/>
          </a:solidFill>
          <a:ln w="12700" cap="flat">
            <a:solidFill>
              <a:schemeClr val="accent1"/>
            </a:solidFill>
            <a:prstDash val="solid"/>
            <a:miter lim="8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pPr>
            <a:endPar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endParaRPr>
          </a:p>
        </p:txBody>
      </p:sp>
      <p:grpSp>
        <p:nvGrpSpPr>
          <p:cNvPr id="5" name="组合 117">
            <a:extLst>
              <a:ext uri="{FF2B5EF4-FFF2-40B4-BE49-F238E27FC236}">
                <a16:creationId xmlns:a16="http://schemas.microsoft.com/office/drawing/2014/main" id="{23D6AD85-7E50-40C9-8652-67DB4181E0F2}"/>
              </a:ext>
            </a:extLst>
          </p:cNvPr>
          <p:cNvGrpSpPr/>
          <p:nvPr/>
        </p:nvGrpSpPr>
        <p:grpSpPr>
          <a:xfrm>
            <a:off x="1752004" y="1766479"/>
            <a:ext cx="8687991" cy="3720572"/>
            <a:chOff x="422275" y="661670"/>
            <a:chExt cx="11584940" cy="4960053"/>
          </a:xfrm>
        </p:grpSpPr>
        <p:sp>
          <p:nvSpPr>
            <p:cNvPr id="6" name="摄像头">
              <a:extLst>
                <a:ext uri="{FF2B5EF4-FFF2-40B4-BE49-F238E27FC236}">
                  <a16:creationId xmlns:a16="http://schemas.microsoft.com/office/drawing/2014/main" id="{B9DB9680-200A-4D94-BC00-379F067C504E}"/>
                </a:ext>
              </a:extLst>
            </p:cNvPr>
            <p:cNvSpPr/>
            <p:nvPr/>
          </p:nvSpPr>
          <p:spPr bwMode="auto">
            <a:xfrm>
              <a:off x="1786050" y="4901101"/>
              <a:ext cx="720785" cy="720622"/>
            </a:xfrm>
            <a:custGeom>
              <a:avLst/>
              <a:gdLst>
                <a:gd name="T0" fmla="*/ 2147483646 w 6666"/>
                <a:gd name="T1" fmla="*/ 2147483646 h 6720"/>
                <a:gd name="T2" fmla="*/ 2147483646 w 6666"/>
                <a:gd name="T3" fmla="*/ 2147483646 h 6720"/>
                <a:gd name="T4" fmla="*/ 2147483646 w 6666"/>
                <a:gd name="T5" fmla="*/ 2147483646 h 6720"/>
                <a:gd name="T6" fmla="*/ 2147483646 w 6666"/>
                <a:gd name="T7" fmla="*/ 2147483646 h 6720"/>
                <a:gd name="T8" fmla="*/ 2147483646 w 6666"/>
                <a:gd name="T9" fmla="*/ 2147483646 h 6720"/>
                <a:gd name="T10" fmla="*/ 2147483646 w 6666"/>
                <a:gd name="T11" fmla="*/ 2147483646 h 6720"/>
                <a:gd name="T12" fmla="*/ 2147483646 w 6666"/>
                <a:gd name="T13" fmla="*/ 2147483646 h 6720"/>
                <a:gd name="T14" fmla="*/ 2147483646 w 6666"/>
                <a:gd name="T15" fmla="*/ 2147483646 h 6720"/>
                <a:gd name="T16" fmla="*/ 2147483646 w 6666"/>
                <a:gd name="T17" fmla="*/ 2147483646 h 6720"/>
                <a:gd name="T18" fmla="*/ 2147483646 w 6666"/>
                <a:gd name="T19" fmla="*/ 2147483646 h 6720"/>
                <a:gd name="T20" fmla="*/ 2147483646 w 6666"/>
                <a:gd name="T21" fmla="*/ 2147483646 h 6720"/>
                <a:gd name="T22" fmla="*/ 2147483646 w 6666"/>
                <a:gd name="T23" fmla="*/ 2147483646 h 6720"/>
                <a:gd name="T24" fmla="*/ 2147483646 w 6666"/>
                <a:gd name="T25" fmla="*/ 2147483646 h 6720"/>
                <a:gd name="T26" fmla="*/ 2147483646 w 6666"/>
                <a:gd name="T27" fmla="*/ 2147483646 h 6720"/>
                <a:gd name="T28" fmla="*/ 2147483646 w 6666"/>
                <a:gd name="T29" fmla="*/ 2147483646 h 6720"/>
                <a:gd name="T30" fmla="*/ 2147483646 w 6666"/>
                <a:gd name="T31" fmla="*/ 2147483646 h 6720"/>
                <a:gd name="T32" fmla="*/ 2147483646 w 6666"/>
                <a:gd name="T33" fmla="*/ 2147483646 h 6720"/>
                <a:gd name="T34" fmla="*/ 2147483646 w 6666"/>
                <a:gd name="T35" fmla="*/ 2147483646 h 6720"/>
                <a:gd name="T36" fmla="*/ 2147483646 w 6666"/>
                <a:gd name="T37" fmla="*/ 2147483646 h 6720"/>
                <a:gd name="T38" fmla="*/ 2147483646 w 6666"/>
                <a:gd name="T39" fmla="*/ 2147483646 h 6720"/>
                <a:gd name="T40" fmla="*/ 2147483646 w 6666"/>
                <a:gd name="T41" fmla="*/ 2147483646 h 6720"/>
                <a:gd name="T42" fmla="*/ 2147483646 w 6666"/>
                <a:gd name="T43" fmla="*/ 2147483646 h 6720"/>
                <a:gd name="T44" fmla="*/ 2147483646 w 6666"/>
                <a:gd name="T45" fmla="*/ 2147483646 h 6720"/>
                <a:gd name="T46" fmla="*/ 2147483646 w 6666"/>
                <a:gd name="T47" fmla="*/ 2147483646 h 6720"/>
                <a:gd name="T48" fmla="*/ 2147483646 w 6666"/>
                <a:gd name="T49" fmla="*/ 2147483646 h 6720"/>
                <a:gd name="T50" fmla="*/ 2147483646 w 6666"/>
                <a:gd name="T51" fmla="*/ 2147483646 h 6720"/>
                <a:gd name="T52" fmla="*/ 2147483646 w 6666"/>
                <a:gd name="T53" fmla="*/ 2147483646 h 6720"/>
                <a:gd name="T54" fmla="*/ 2147483646 w 6666"/>
                <a:gd name="T55" fmla="*/ 2147483646 h 6720"/>
                <a:gd name="T56" fmla="*/ 2147483646 w 6666"/>
                <a:gd name="T57" fmla="*/ 2147483646 h 6720"/>
                <a:gd name="T58" fmla="*/ 2147483646 w 6666"/>
                <a:gd name="T59" fmla="*/ 2147483646 h 6720"/>
                <a:gd name="T60" fmla="*/ 2147483646 w 6666"/>
                <a:gd name="T61" fmla="*/ 2147483646 h 6720"/>
                <a:gd name="T62" fmla="*/ 0 w 6666"/>
                <a:gd name="T63" fmla="*/ 2147483646 h 6720"/>
                <a:gd name="T64" fmla="*/ 2147483646 w 6666"/>
                <a:gd name="T65" fmla="*/ 2147483646 h 6720"/>
                <a:gd name="T66" fmla="*/ 2147483646 w 6666"/>
                <a:gd name="T67" fmla="*/ 2147483646 h 6720"/>
                <a:gd name="T68" fmla="*/ 2147483646 w 6666"/>
                <a:gd name="T69" fmla="*/ 2147483646 h 6720"/>
                <a:gd name="T70" fmla="*/ 2147483646 w 6666"/>
                <a:gd name="T71" fmla="*/ 2147483646 h 6720"/>
                <a:gd name="T72" fmla="*/ 2147483646 w 6666"/>
                <a:gd name="T73" fmla="*/ 2147483646 h 6720"/>
                <a:gd name="T74" fmla="*/ 2147483646 w 6666"/>
                <a:gd name="T75" fmla="*/ 2147483646 h 6720"/>
                <a:gd name="T76" fmla="*/ 2147483646 w 6666"/>
                <a:gd name="T77" fmla="*/ 2147483646 h 6720"/>
                <a:gd name="T78" fmla="*/ 2147483646 w 6666"/>
                <a:gd name="T79" fmla="*/ 2147483646 h 6720"/>
                <a:gd name="T80" fmla="*/ 2147483646 w 6666"/>
                <a:gd name="T81" fmla="*/ 2147483646 h 6720"/>
                <a:gd name="T82" fmla="*/ 2147483646 w 6666"/>
                <a:gd name="T83" fmla="*/ 2147483646 h 6720"/>
                <a:gd name="T84" fmla="*/ 2147483646 w 6666"/>
                <a:gd name="T85" fmla="*/ 2147483646 h 6720"/>
                <a:gd name="T86" fmla="*/ 2147483646 w 6666"/>
                <a:gd name="T87" fmla="*/ 2147483646 h 6720"/>
                <a:gd name="T88" fmla="*/ 2147483646 w 6666"/>
                <a:gd name="T89" fmla="*/ 2147483646 h 6720"/>
                <a:gd name="T90" fmla="*/ 2147483646 w 6666"/>
                <a:gd name="T91" fmla="*/ 2147483646 h 6720"/>
                <a:gd name="T92" fmla="*/ 2147483646 w 6666"/>
                <a:gd name="T93" fmla="*/ 2147483646 h 6720"/>
                <a:gd name="T94" fmla="*/ 2147483646 w 6666"/>
                <a:gd name="T95" fmla="*/ 2147483646 h 6720"/>
                <a:gd name="T96" fmla="*/ 2147483646 w 6666"/>
                <a:gd name="T97" fmla="*/ 2147483646 h 6720"/>
                <a:gd name="T98" fmla="*/ 2147483646 w 6666"/>
                <a:gd name="T99" fmla="*/ 2147483646 h 6720"/>
                <a:gd name="T100" fmla="*/ 2147483646 w 6666"/>
                <a:gd name="T101" fmla="*/ 2147483646 h 6720"/>
                <a:gd name="T102" fmla="*/ 2147483646 w 6666"/>
                <a:gd name="T103" fmla="*/ 2147483646 h 6720"/>
                <a:gd name="T104" fmla="*/ 2147483646 w 6666"/>
                <a:gd name="T105" fmla="*/ 2147483646 h 6720"/>
                <a:gd name="T106" fmla="*/ 2147483646 w 6666"/>
                <a:gd name="T107" fmla="*/ 2147483646 h 67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666" h="6720">
                  <a:moveTo>
                    <a:pt x="0" y="3396"/>
                  </a:moveTo>
                  <a:lnTo>
                    <a:pt x="1074" y="3498"/>
                  </a:lnTo>
                  <a:lnTo>
                    <a:pt x="1074" y="4784"/>
                  </a:lnTo>
                  <a:lnTo>
                    <a:pt x="2781" y="4362"/>
                  </a:lnTo>
                  <a:lnTo>
                    <a:pt x="2781" y="3894"/>
                  </a:lnTo>
                  <a:lnTo>
                    <a:pt x="2574" y="3894"/>
                  </a:lnTo>
                  <a:lnTo>
                    <a:pt x="2574" y="3306"/>
                  </a:lnTo>
                  <a:lnTo>
                    <a:pt x="1594" y="3149"/>
                  </a:lnTo>
                  <a:lnTo>
                    <a:pt x="1035" y="2622"/>
                  </a:lnTo>
                  <a:lnTo>
                    <a:pt x="1214" y="1510"/>
                  </a:lnTo>
                  <a:lnTo>
                    <a:pt x="4534" y="2042"/>
                  </a:lnTo>
                  <a:lnTo>
                    <a:pt x="4552" y="1980"/>
                  </a:lnTo>
                  <a:lnTo>
                    <a:pt x="4573" y="1923"/>
                  </a:lnTo>
                  <a:lnTo>
                    <a:pt x="4584" y="1894"/>
                  </a:lnTo>
                  <a:lnTo>
                    <a:pt x="4596" y="1867"/>
                  </a:lnTo>
                  <a:lnTo>
                    <a:pt x="4608" y="1840"/>
                  </a:lnTo>
                  <a:lnTo>
                    <a:pt x="4619" y="1814"/>
                  </a:lnTo>
                  <a:lnTo>
                    <a:pt x="905" y="1220"/>
                  </a:lnTo>
                  <a:lnTo>
                    <a:pt x="1509" y="156"/>
                  </a:lnTo>
                  <a:lnTo>
                    <a:pt x="1915" y="0"/>
                  </a:lnTo>
                  <a:lnTo>
                    <a:pt x="5388" y="556"/>
                  </a:lnTo>
                  <a:lnTo>
                    <a:pt x="5717" y="610"/>
                  </a:lnTo>
                  <a:lnTo>
                    <a:pt x="6090" y="669"/>
                  </a:lnTo>
                  <a:lnTo>
                    <a:pt x="6666" y="761"/>
                  </a:lnTo>
                  <a:lnTo>
                    <a:pt x="6646" y="1291"/>
                  </a:lnTo>
                  <a:lnTo>
                    <a:pt x="6003" y="1997"/>
                  </a:lnTo>
                  <a:lnTo>
                    <a:pt x="5713" y="1956"/>
                  </a:lnTo>
                  <a:lnTo>
                    <a:pt x="5854" y="1080"/>
                  </a:lnTo>
                  <a:lnTo>
                    <a:pt x="6397" y="1166"/>
                  </a:lnTo>
                  <a:lnTo>
                    <a:pt x="6404" y="977"/>
                  </a:lnTo>
                  <a:lnTo>
                    <a:pt x="5616" y="850"/>
                  </a:lnTo>
                  <a:lnTo>
                    <a:pt x="5571" y="867"/>
                  </a:lnTo>
                  <a:lnTo>
                    <a:pt x="5017" y="1529"/>
                  </a:lnTo>
                  <a:lnTo>
                    <a:pt x="5033" y="1536"/>
                  </a:lnTo>
                  <a:lnTo>
                    <a:pt x="5048" y="1546"/>
                  </a:lnTo>
                  <a:lnTo>
                    <a:pt x="5063" y="1557"/>
                  </a:lnTo>
                  <a:lnTo>
                    <a:pt x="5078" y="1568"/>
                  </a:lnTo>
                  <a:lnTo>
                    <a:pt x="5092" y="1581"/>
                  </a:lnTo>
                  <a:lnTo>
                    <a:pt x="5105" y="1597"/>
                  </a:lnTo>
                  <a:lnTo>
                    <a:pt x="5118" y="1612"/>
                  </a:lnTo>
                  <a:lnTo>
                    <a:pt x="5131" y="1630"/>
                  </a:lnTo>
                  <a:lnTo>
                    <a:pt x="5141" y="1649"/>
                  </a:lnTo>
                  <a:lnTo>
                    <a:pt x="5153" y="1668"/>
                  </a:lnTo>
                  <a:lnTo>
                    <a:pt x="5163" y="1689"/>
                  </a:lnTo>
                  <a:lnTo>
                    <a:pt x="5173" y="1711"/>
                  </a:lnTo>
                  <a:lnTo>
                    <a:pt x="5182" y="1735"/>
                  </a:lnTo>
                  <a:lnTo>
                    <a:pt x="5191" y="1758"/>
                  </a:lnTo>
                  <a:lnTo>
                    <a:pt x="5198" y="1784"/>
                  </a:lnTo>
                  <a:lnTo>
                    <a:pt x="5205" y="1810"/>
                  </a:lnTo>
                  <a:lnTo>
                    <a:pt x="5212" y="1838"/>
                  </a:lnTo>
                  <a:lnTo>
                    <a:pt x="5218" y="1866"/>
                  </a:lnTo>
                  <a:lnTo>
                    <a:pt x="5223" y="1894"/>
                  </a:lnTo>
                  <a:lnTo>
                    <a:pt x="5228" y="1925"/>
                  </a:lnTo>
                  <a:lnTo>
                    <a:pt x="5231" y="1954"/>
                  </a:lnTo>
                  <a:lnTo>
                    <a:pt x="5234" y="1986"/>
                  </a:lnTo>
                  <a:lnTo>
                    <a:pt x="5236" y="2018"/>
                  </a:lnTo>
                  <a:lnTo>
                    <a:pt x="5237" y="2050"/>
                  </a:lnTo>
                  <a:lnTo>
                    <a:pt x="5237" y="2084"/>
                  </a:lnTo>
                  <a:lnTo>
                    <a:pt x="5237" y="2117"/>
                  </a:lnTo>
                  <a:lnTo>
                    <a:pt x="5236" y="2152"/>
                  </a:lnTo>
                  <a:lnTo>
                    <a:pt x="5234" y="2187"/>
                  </a:lnTo>
                  <a:lnTo>
                    <a:pt x="5231" y="2221"/>
                  </a:lnTo>
                  <a:lnTo>
                    <a:pt x="5228" y="2258"/>
                  </a:lnTo>
                  <a:lnTo>
                    <a:pt x="5223" y="2293"/>
                  </a:lnTo>
                  <a:lnTo>
                    <a:pt x="5217" y="2330"/>
                  </a:lnTo>
                  <a:lnTo>
                    <a:pt x="5211" y="2368"/>
                  </a:lnTo>
                  <a:lnTo>
                    <a:pt x="5203" y="2407"/>
                  </a:lnTo>
                  <a:lnTo>
                    <a:pt x="5195" y="2443"/>
                  </a:lnTo>
                  <a:lnTo>
                    <a:pt x="5186" y="2480"/>
                  </a:lnTo>
                  <a:lnTo>
                    <a:pt x="5176" y="2517"/>
                  </a:lnTo>
                  <a:lnTo>
                    <a:pt x="5165" y="2551"/>
                  </a:lnTo>
                  <a:lnTo>
                    <a:pt x="5154" y="2585"/>
                  </a:lnTo>
                  <a:lnTo>
                    <a:pt x="5143" y="2618"/>
                  </a:lnTo>
                  <a:lnTo>
                    <a:pt x="5130" y="2650"/>
                  </a:lnTo>
                  <a:lnTo>
                    <a:pt x="5117" y="2682"/>
                  </a:lnTo>
                  <a:lnTo>
                    <a:pt x="5102" y="2711"/>
                  </a:lnTo>
                  <a:lnTo>
                    <a:pt x="5088" y="2741"/>
                  </a:lnTo>
                  <a:lnTo>
                    <a:pt x="5074" y="2769"/>
                  </a:lnTo>
                  <a:lnTo>
                    <a:pt x="5059" y="2795"/>
                  </a:lnTo>
                  <a:lnTo>
                    <a:pt x="5042" y="2821"/>
                  </a:lnTo>
                  <a:lnTo>
                    <a:pt x="5027" y="2846"/>
                  </a:lnTo>
                  <a:lnTo>
                    <a:pt x="5010" y="2868"/>
                  </a:lnTo>
                  <a:lnTo>
                    <a:pt x="4993" y="2890"/>
                  </a:lnTo>
                  <a:lnTo>
                    <a:pt x="4976" y="2910"/>
                  </a:lnTo>
                  <a:lnTo>
                    <a:pt x="4958" y="2929"/>
                  </a:lnTo>
                  <a:lnTo>
                    <a:pt x="4941" y="2946"/>
                  </a:lnTo>
                  <a:lnTo>
                    <a:pt x="4923" y="2962"/>
                  </a:lnTo>
                  <a:lnTo>
                    <a:pt x="4904" y="2976"/>
                  </a:lnTo>
                  <a:lnTo>
                    <a:pt x="4886" y="2989"/>
                  </a:lnTo>
                  <a:lnTo>
                    <a:pt x="4867" y="2999"/>
                  </a:lnTo>
                  <a:lnTo>
                    <a:pt x="4849" y="3009"/>
                  </a:lnTo>
                  <a:lnTo>
                    <a:pt x="4830" y="3016"/>
                  </a:lnTo>
                  <a:lnTo>
                    <a:pt x="4812" y="3022"/>
                  </a:lnTo>
                  <a:lnTo>
                    <a:pt x="4793" y="3025"/>
                  </a:lnTo>
                  <a:lnTo>
                    <a:pt x="4774" y="3028"/>
                  </a:lnTo>
                  <a:lnTo>
                    <a:pt x="4755" y="3028"/>
                  </a:lnTo>
                  <a:lnTo>
                    <a:pt x="4736" y="3025"/>
                  </a:lnTo>
                  <a:lnTo>
                    <a:pt x="4719" y="3022"/>
                  </a:lnTo>
                  <a:lnTo>
                    <a:pt x="4702" y="3016"/>
                  </a:lnTo>
                  <a:lnTo>
                    <a:pt x="4686" y="3009"/>
                  </a:lnTo>
                  <a:lnTo>
                    <a:pt x="4669" y="3001"/>
                  </a:lnTo>
                  <a:lnTo>
                    <a:pt x="4654" y="2990"/>
                  </a:lnTo>
                  <a:lnTo>
                    <a:pt x="4640" y="2978"/>
                  </a:lnTo>
                  <a:lnTo>
                    <a:pt x="4624" y="2965"/>
                  </a:lnTo>
                  <a:lnTo>
                    <a:pt x="4611" y="2950"/>
                  </a:lnTo>
                  <a:lnTo>
                    <a:pt x="4598" y="2934"/>
                  </a:lnTo>
                  <a:lnTo>
                    <a:pt x="4585" y="2917"/>
                  </a:lnTo>
                  <a:lnTo>
                    <a:pt x="4573" y="2898"/>
                  </a:lnTo>
                  <a:lnTo>
                    <a:pt x="4562" y="2878"/>
                  </a:lnTo>
                  <a:lnTo>
                    <a:pt x="4551" y="2857"/>
                  </a:lnTo>
                  <a:lnTo>
                    <a:pt x="4541" y="2833"/>
                  </a:lnTo>
                  <a:lnTo>
                    <a:pt x="4532" y="2809"/>
                  </a:lnTo>
                  <a:lnTo>
                    <a:pt x="4524" y="2785"/>
                  </a:lnTo>
                  <a:lnTo>
                    <a:pt x="4471" y="3114"/>
                  </a:lnTo>
                  <a:lnTo>
                    <a:pt x="5020" y="3698"/>
                  </a:lnTo>
                  <a:lnTo>
                    <a:pt x="3581" y="3467"/>
                  </a:lnTo>
                  <a:lnTo>
                    <a:pt x="3581" y="3894"/>
                  </a:lnTo>
                  <a:lnTo>
                    <a:pt x="3385" y="3894"/>
                  </a:lnTo>
                  <a:lnTo>
                    <a:pt x="3385" y="4734"/>
                  </a:lnTo>
                  <a:lnTo>
                    <a:pt x="1074" y="5305"/>
                  </a:lnTo>
                  <a:lnTo>
                    <a:pt x="1074" y="6542"/>
                  </a:lnTo>
                  <a:lnTo>
                    <a:pt x="0" y="6720"/>
                  </a:lnTo>
                  <a:lnTo>
                    <a:pt x="0" y="3396"/>
                  </a:lnTo>
                  <a:close/>
                  <a:moveTo>
                    <a:pt x="4909" y="1945"/>
                  </a:moveTo>
                  <a:lnTo>
                    <a:pt x="4909" y="1945"/>
                  </a:lnTo>
                  <a:lnTo>
                    <a:pt x="4902" y="1945"/>
                  </a:lnTo>
                  <a:lnTo>
                    <a:pt x="4893" y="1945"/>
                  </a:lnTo>
                  <a:lnTo>
                    <a:pt x="4885" y="1945"/>
                  </a:lnTo>
                  <a:lnTo>
                    <a:pt x="4877" y="1947"/>
                  </a:lnTo>
                  <a:lnTo>
                    <a:pt x="4869" y="1950"/>
                  </a:lnTo>
                  <a:lnTo>
                    <a:pt x="4860" y="1953"/>
                  </a:lnTo>
                  <a:lnTo>
                    <a:pt x="4845" y="1962"/>
                  </a:lnTo>
                  <a:lnTo>
                    <a:pt x="4828" y="1973"/>
                  </a:lnTo>
                  <a:lnTo>
                    <a:pt x="4813" y="1988"/>
                  </a:lnTo>
                  <a:lnTo>
                    <a:pt x="4798" y="2004"/>
                  </a:lnTo>
                  <a:lnTo>
                    <a:pt x="4784" y="2023"/>
                  </a:lnTo>
                  <a:lnTo>
                    <a:pt x="4769" y="2045"/>
                  </a:lnTo>
                  <a:lnTo>
                    <a:pt x="4756" y="2069"/>
                  </a:lnTo>
                  <a:lnTo>
                    <a:pt x="4745" y="2094"/>
                  </a:lnTo>
                  <a:lnTo>
                    <a:pt x="4734" y="2122"/>
                  </a:lnTo>
                  <a:lnTo>
                    <a:pt x="4723" y="2150"/>
                  </a:lnTo>
                  <a:lnTo>
                    <a:pt x="4715" y="2181"/>
                  </a:lnTo>
                  <a:lnTo>
                    <a:pt x="4707" y="2213"/>
                  </a:lnTo>
                  <a:lnTo>
                    <a:pt x="4701" y="2247"/>
                  </a:lnTo>
                  <a:lnTo>
                    <a:pt x="4696" y="2280"/>
                  </a:lnTo>
                  <a:lnTo>
                    <a:pt x="4694" y="2313"/>
                  </a:lnTo>
                  <a:lnTo>
                    <a:pt x="4693" y="2345"/>
                  </a:lnTo>
                  <a:lnTo>
                    <a:pt x="4693" y="2376"/>
                  </a:lnTo>
                  <a:lnTo>
                    <a:pt x="4695" y="2406"/>
                  </a:lnTo>
                  <a:lnTo>
                    <a:pt x="4699" y="2434"/>
                  </a:lnTo>
                  <a:lnTo>
                    <a:pt x="4703" y="2460"/>
                  </a:lnTo>
                  <a:lnTo>
                    <a:pt x="4710" y="2485"/>
                  </a:lnTo>
                  <a:lnTo>
                    <a:pt x="4717" y="2508"/>
                  </a:lnTo>
                  <a:lnTo>
                    <a:pt x="4727" y="2528"/>
                  </a:lnTo>
                  <a:lnTo>
                    <a:pt x="4736" y="2547"/>
                  </a:lnTo>
                  <a:lnTo>
                    <a:pt x="4748" y="2563"/>
                  </a:lnTo>
                  <a:lnTo>
                    <a:pt x="4761" y="2576"/>
                  </a:lnTo>
                  <a:lnTo>
                    <a:pt x="4767" y="2581"/>
                  </a:lnTo>
                  <a:lnTo>
                    <a:pt x="4774" y="2586"/>
                  </a:lnTo>
                  <a:lnTo>
                    <a:pt x="4781" y="2591"/>
                  </a:lnTo>
                  <a:lnTo>
                    <a:pt x="4789" y="2594"/>
                  </a:lnTo>
                  <a:lnTo>
                    <a:pt x="4797" y="2597"/>
                  </a:lnTo>
                  <a:lnTo>
                    <a:pt x="4805" y="2598"/>
                  </a:lnTo>
                  <a:lnTo>
                    <a:pt x="4813" y="2599"/>
                  </a:lnTo>
                  <a:lnTo>
                    <a:pt x="4821" y="2599"/>
                  </a:lnTo>
                  <a:lnTo>
                    <a:pt x="4830" y="2598"/>
                  </a:lnTo>
                  <a:lnTo>
                    <a:pt x="4838" y="2597"/>
                  </a:lnTo>
                  <a:lnTo>
                    <a:pt x="4845" y="2594"/>
                  </a:lnTo>
                  <a:lnTo>
                    <a:pt x="4853" y="2591"/>
                  </a:lnTo>
                  <a:lnTo>
                    <a:pt x="4870" y="2583"/>
                  </a:lnTo>
                  <a:lnTo>
                    <a:pt x="4885" y="2571"/>
                  </a:lnTo>
                  <a:lnTo>
                    <a:pt x="4900" y="2557"/>
                  </a:lnTo>
                  <a:lnTo>
                    <a:pt x="4916" y="2539"/>
                  </a:lnTo>
                  <a:lnTo>
                    <a:pt x="4930" y="2520"/>
                  </a:lnTo>
                  <a:lnTo>
                    <a:pt x="4944" y="2499"/>
                  </a:lnTo>
                  <a:lnTo>
                    <a:pt x="4957" y="2475"/>
                  </a:lnTo>
                  <a:lnTo>
                    <a:pt x="4969" y="2449"/>
                  </a:lnTo>
                  <a:lnTo>
                    <a:pt x="4981" y="2422"/>
                  </a:lnTo>
                  <a:lnTo>
                    <a:pt x="4990" y="2393"/>
                  </a:lnTo>
                  <a:lnTo>
                    <a:pt x="5000" y="2362"/>
                  </a:lnTo>
                  <a:lnTo>
                    <a:pt x="5007" y="2330"/>
                  </a:lnTo>
                  <a:lnTo>
                    <a:pt x="5013" y="2297"/>
                  </a:lnTo>
                  <a:lnTo>
                    <a:pt x="5017" y="2264"/>
                  </a:lnTo>
                  <a:lnTo>
                    <a:pt x="5021" y="2231"/>
                  </a:lnTo>
                  <a:lnTo>
                    <a:pt x="5021" y="2199"/>
                  </a:lnTo>
                  <a:lnTo>
                    <a:pt x="5021" y="2168"/>
                  </a:lnTo>
                  <a:lnTo>
                    <a:pt x="5019" y="2139"/>
                  </a:lnTo>
                  <a:lnTo>
                    <a:pt x="5015" y="2110"/>
                  </a:lnTo>
                  <a:lnTo>
                    <a:pt x="5010" y="2083"/>
                  </a:lnTo>
                  <a:lnTo>
                    <a:pt x="5004" y="2058"/>
                  </a:lnTo>
                  <a:lnTo>
                    <a:pt x="4996" y="2036"/>
                  </a:lnTo>
                  <a:lnTo>
                    <a:pt x="4988" y="2015"/>
                  </a:lnTo>
                  <a:lnTo>
                    <a:pt x="4977" y="1997"/>
                  </a:lnTo>
                  <a:lnTo>
                    <a:pt x="4965" y="1980"/>
                  </a:lnTo>
                  <a:lnTo>
                    <a:pt x="4954" y="1967"/>
                  </a:lnTo>
                  <a:lnTo>
                    <a:pt x="4947" y="1962"/>
                  </a:lnTo>
                  <a:lnTo>
                    <a:pt x="4939" y="1957"/>
                  </a:lnTo>
                  <a:lnTo>
                    <a:pt x="4932" y="1953"/>
                  </a:lnTo>
                  <a:lnTo>
                    <a:pt x="4925" y="1950"/>
                  </a:lnTo>
                  <a:lnTo>
                    <a:pt x="4917" y="1947"/>
                  </a:lnTo>
                  <a:lnTo>
                    <a:pt x="4909" y="1945"/>
                  </a:lnTo>
                  <a:close/>
                  <a:moveTo>
                    <a:pt x="4882" y="3552"/>
                  </a:moveTo>
                  <a:lnTo>
                    <a:pt x="5074" y="3727"/>
                  </a:lnTo>
                  <a:lnTo>
                    <a:pt x="5719" y="3325"/>
                  </a:lnTo>
                  <a:lnTo>
                    <a:pt x="5910" y="2130"/>
                  </a:lnTo>
                  <a:lnTo>
                    <a:pt x="5660" y="2090"/>
                  </a:lnTo>
                  <a:lnTo>
                    <a:pt x="5486" y="3172"/>
                  </a:lnTo>
                  <a:lnTo>
                    <a:pt x="4882" y="3552"/>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1" i="0" u="none" strike="noStrike" kern="1200" cap="none" spc="0" normalizeH="0" baseline="0" noProof="0">
                <a:ln>
                  <a:noFill/>
                </a:ln>
                <a:solidFill>
                  <a:srgbClr val="000000"/>
                </a:solidFill>
                <a:effectLst/>
                <a:uLnTx/>
                <a:uFillTx/>
                <a:latin typeface="Calibri" panose="020F0502020204030204" charset="0"/>
                <a:ea typeface="宋体" panose="02010600030101010101" pitchFamily="2" charset="-122"/>
                <a:cs typeface="+mn-cs"/>
              </a:endParaRPr>
            </a:p>
          </p:txBody>
        </p:sp>
        <p:sp>
          <p:nvSpPr>
            <p:cNvPr id="7" name="分享">
              <a:extLst>
                <a:ext uri="{FF2B5EF4-FFF2-40B4-BE49-F238E27FC236}">
                  <a16:creationId xmlns:a16="http://schemas.microsoft.com/office/drawing/2014/main" id="{A152070B-718C-4A1A-9574-D59950C0BF83}"/>
                </a:ext>
              </a:extLst>
            </p:cNvPr>
            <p:cNvSpPr/>
            <p:nvPr/>
          </p:nvSpPr>
          <p:spPr>
            <a:xfrm>
              <a:off x="1786050" y="3529872"/>
              <a:ext cx="720784" cy="720622"/>
            </a:xfrm>
            <a:custGeom>
              <a:avLst/>
              <a:gdLst>
                <a:gd name="connsiteX0" fmla="*/ 347114 w 393729"/>
                <a:gd name="connsiteY0" fmla="*/ 112 h 390624"/>
                <a:gd name="connsiteX1" fmla="*/ 366249 w 393729"/>
                <a:gd name="connsiteY1" fmla="*/ 5364 h 390624"/>
                <a:gd name="connsiteX2" fmla="*/ 388366 w 393729"/>
                <a:gd name="connsiteY2" fmla="*/ 72481 h 390624"/>
                <a:gd name="connsiteX3" fmla="*/ 321248 w 393729"/>
                <a:gd name="connsiteY3" fmla="*/ 94598 h 390624"/>
                <a:gd name="connsiteX4" fmla="*/ 304750 w 393729"/>
                <a:gd name="connsiteY4" fmla="*/ 80728 h 390624"/>
                <a:gd name="connsiteX5" fmla="*/ 98330 w 393729"/>
                <a:gd name="connsiteY5" fmla="*/ 148748 h 390624"/>
                <a:gd name="connsiteX6" fmla="*/ 94598 w 393729"/>
                <a:gd name="connsiteY6" fmla="*/ 162346 h 390624"/>
                <a:gd name="connsiteX7" fmla="*/ 91507 w 393729"/>
                <a:gd name="connsiteY7" fmla="*/ 166277 h 390624"/>
                <a:gd name="connsiteX8" fmla="*/ 229420 w 393729"/>
                <a:gd name="connsiteY8" fmla="*/ 293815 h 390624"/>
                <a:gd name="connsiteX9" fmla="*/ 268686 w 393729"/>
                <a:gd name="connsiteY9" fmla="*/ 296027 h 390624"/>
                <a:gd name="connsiteX10" fmla="*/ 290802 w 393729"/>
                <a:gd name="connsiteY10" fmla="*/ 363144 h 390624"/>
                <a:gd name="connsiteX11" fmla="*/ 223685 w 393729"/>
                <a:gd name="connsiteY11" fmla="*/ 385261 h 390624"/>
                <a:gd name="connsiteX12" fmla="*/ 200613 w 393729"/>
                <a:gd name="connsiteY12" fmla="*/ 321625 h 390624"/>
                <a:gd name="connsiteX13" fmla="*/ 56603 w 393729"/>
                <a:gd name="connsiteY13" fmla="*/ 188448 h 390624"/>
                <a:gd name="connsiteX14" fmla="*/ 27481 w 393729"/>
                <a:gd name="connsiteY14" fmla="*/ 184462 h 390624"/>
                <a:gd name="connsiteX15" fmla="*/ 5364 w 393729"/>
                <a:gd name="connsiteY15" fmla="*/ 117345 h 390624"/>
                <a:gd name="connsiteX16" fmla="*/ 72481 w 393729"/>
                <a:gd name="connsiteY16" fmla="*/ 95228 h 390624"/>
                <a:gd name="connsiteX17" fmla="*/ 89283 w 393729"/>
                <a:gd name="connsiteY17" fmla="*/ 109639 h 390624"/>
                <a:gd name="connsiteX18" fmla="*/ 295206 w 393729"/>
                <a:gd name="connsiteY18" fmla="*/ 41783 h 390624"/>
                <a:gd name="connsiteX19" fmla="*/ 299132 w 393729"/>
                <a:gd name="connsiteY19" fmla="*/ 27480 h 390624"/>
                <a:gd name="connsiteX20" fmla="*/ 347114 w 393729"/>
                <a:gd name="connsiteY20" fmla="*/ 112 h 39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1" i="0" u="none" strike="noStrike" kern="1200" cap="none" spc="0" normalizeH="0" baseline="0" noProof="0">
                <a:ln>
                  <a:noFill/>
                </a:ln>
                <a:solidFill>
                  <a:srgbClr val="000000"/>
                </a:solidFill>
                <a:effectLst/>
                <a:uLnTx/>
                <a:uFillTx/>
                <a:latin typeface="+mn-lt"/>
                <a:ea typeface="+mn-ea"/>
                <a:cs typeface="+mn-cs"/>
              </a:endParaRPr>
            </a:p>
          </p:txBody>
        </p:sp>
        <p:sp>
          <p:nvSpPr>
            <p:cNvPr id="8" name="手指">
              <a:extLst>
                <a:ext uri="{FF2B5EF4-FFF2-40B4-BE49-F238E27FC236}">
                  <a16:creationId xmlns:a16="http://schemas.microsoft.com/office/drawing/2014/main" id="{6EA6B366-D097-4F59-98D0-4B09AA114B6D}"/>
                </a:ext>
              </a:extLst>
            </p:cNvPr>
            <p:cNvSpPr/>
            <p:nvPr/>
          </p:nvSpPr>
          <p:spPr bwMode="auto">
            <a:xfrm>
              <a:off x="1876545" y="2036249"/>
              <a:ext cx="539794" cy="719034"/>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1" i="0" u="none" strike="noStrike" kern="1200" cap="none" spc="0" normalizeH="0" baseline="0" noProof="0">
                <a:ln>
                  <a:noFill/>
                </a:ln>
                <a:solidFill>
                  <a:srgbClr val="000000"/>
                </a:solidFill>
                <a:effectLst/>
                <a:uLnTx/>
                <a:uFillTx/>
                <a:latin typeface="Calibri" panose="020F0502020204030204" charset="0"/>
                <a:ea typeface="宋体" panose="02010600030101010101" pitchFamily="2" charset="-122"/>
                <a:cs typeface="+mn-cs"/>
              </a:endParaRPr>
            </a:p>
          </p:txBody>
        </p:sp>
        <p:sp>
          <p:nvSpPr>
            <p:cNvPr id="9" name="电脑">
              <a:extLst>
                <a:ext uri="{FF2B5EF4-FFF2-40B4-BE49-F238E27FC236}">
                  <a16:creationId xmlns:a16="http://schemas.microsoft.com/office/drawing/2014/main" id="{2A99D1C0-B82D-4FBB-86FA-5F84E20D1B1A}"/>
                </a:ext>
              </a:extLst>
            </p:cNvPr>
            <p:cNvSpPr/>
            <p:nvPr/>
          </p:nvSpPr>
          <p:spPr bwMode="auto">
            <a:xfrm>
              <a:off x="1786050" y="661670"/>
              <a:ext cx="720784" cy="720622"/>
            </a:xfrm>
            <a:custGeom>
              <a:avLst/>
              <a:gdLst>
                <a:gd name="T0" fmla="*/ 1091648 w 2509838"/>
                <a:gd name="T1" fmla="*/ 1608111 h 1787526"/>
                <a:gd name="T2" fmla="*/ 1364673 w 2509838"/>
                <a:gd name="T3" fmla="*/ 1644625 h 1787526"/>
                <a:gd name="T4" fmla="*/ 1419551 w 2509838"/>
                <a:gd name="T5" fmla="*/ 1603152 h 1787526"/>
                <a:gd name="T6" fmla="*/ 2438407 w 2509838"/>
                <a:gd name="T7" fmla="*/ 1567539 h 1787526"/>
                <a:gd name="T8" fmla="*/ 2487842 w 2509838"/>
                <a:gd name="T9" fmla="*/ 1592108 h 1787526"/>
                <a:gd name="T10" fmla="*/ 2509611 w 2509838"/>
                <a:gd name="T11" fmla="*/ 1640568 h 1787526"/>
                <a:gd name="T12" fmla="*/ 2495552 w 2509838"/>
                <a:gd name="T13" fmla="*/ 1753040 h 1787526"/>
                <a:gd name="T14" fmla="*/ 2450426 w 2509838"/>
                <a:gd name="T15" fmla="*/ 1783920 h 1787526"/>
                <a:gd name="T16" fmla="*/ 55558 w 2509838"/>
                <a:gd name="T17" fmla="*/ 1782793 h 1787526"/>
                <a:gd name="T18" fmla="*/ 12472 w 2509838"/>
                <a:gd name="T19" fmla="*/ 1750110 h 1787526"/>
                <a:gd name="T20" fmla="*/ 680 w 2509838"/>
                <a:gd name="T21" fmla="*/ 1636736 h 1787526"/>
                <a:gd name="T22" fmla="*/ 24717 w 2509838"/>
                <a:gd name="T23" fmla="*/ 1589628 h 1787526"/>
                <a:gd name="T24" fmla="*/ 75740 w 2509838"/>
                <a:gd name="T25" fmla="*/ 1567089 h 1787526"/>
                <a:gd name="T26" fmla="*/ 933501 w 2509838"/>
                <a:gd name="T27" fmla="*/ 749091 h 1787526"/>
                <a:gd name="T28" fmla="*/ 932155 w 2509838"/>
                <a:gd name="T29" fmla="*/ 1160902 h 1787526"/>
                <a:gd name="T30" fmla="*/ 829865 w 2509838"/>
                <a:gd name="T31" fmla="*/ 1167944 h 1787526"/>
                <a:gd name="T32" fmla="*/ 814387 w 2509838"/>
                <a:gd name="T33" fmla="*/ 760448 h 1787526"/>
                <a:gd name="T34" fmla="*/ 837043 w 2509838"/>
                <a:gd name="T35" fmla="*/ 738188 h 1787526"/>
                <a:gd name="T36" fmla="*/ 1416304 w 2509838"/>
                <a:gd name="T37" fmla="*/ 686474 h 1787526"/>
                <a:gd name="T38" fmla="*/ 1412034 w 2509838"/>
                <a:gd name="T39" fmla="*/ 1161601 h 1787526"/>
                <a:gd name="T40" fmla="*/ 1308659 w 2509838"/>
                <a:gd name="T41" fmla="*/ 1166588 h 1787526"/>
                <a:gd name="T42" fmla="*/ 1296074 w 2509838"/>
                <a:gd name="T43" fmla="*/ 694181 h 1787526"/>
                <a:gd name="T44" fmla="*/ 988416 w 2509838"/>
                <a:gd name="T45" fmla="*/ 671513 h 1787526"/>
                <a:gd name="T46" fmla="*/ 1088565 w 2509838"/>
                <a:gd name="T47" fmla="*/ 688968 h 1787526"/>
                <a:gd name="T48" fmla="*/ 1081281 w 2509838"/>
                <a:gd name="T49" fmla="*/ 1163414 h 1787526"/>
                <a:gd name="T50" fmla="*/ 976581 w 2509838"/>
                <a:gd name="T51" fmla="*/ 1165228 h 1787526"/>
                <a:gd name="T52" fmla="*/ 966338 w 2509838"/>
                <a:gd name="T53" fmla="*/ 691461 h 1787526"/>
                <a:gd name="T54" fmla="*/ 1546133 w 2509838"/>
                <a:gd name="T55" fmla="*/ 590550 h 1787526"/>
                <a:gd name="T56" fmla="*/ 1571170 w 2509838"/>
                <a:gd name="T57" fmla="*/ 617105 h 1787526"/>
                <a:gd name="T58" fmla="*/ 1558196 w 2509838"/>
                <a:gd name="T59" fmla="*/ 1165903 h 1787526"/>
                <a:gd name="T60" fmla="*/ 1453496 w 2509838"/>
                <a:gd name="T61" fmla="*/ 1160229 h 1787526"/>
                <a:gd name="T62" fmla="*/ 1449399 w 2509838"/>
                <a:gd name="T63" fmla="*/ 608026 h 1787526"/>
                <a:gd name="T64" fmla="*/ 1229322 w 2509838"/>
                <a:gd name="T65" fmla="*/ 590777 h 1787526"/>
                <a:gd name="T66" fmla="*/ 1252538 w 2509838"/>
                <a:gd name="T67" fmla="*/ 620282 h 1787526"/>
                <a:gd name="T68" fmla="*/ 1236833 w 2509838"/>
                <a:gd name="T69" fmla="*/ 1167492 h 1787526"/>
                <a:gd name="T70" fmla="*/ 1132815 w 2509838"/>
                <a:gd name="T71" fmla="*/ 1157959 h 1787526"/>
                <a:gd name="T72" fmla="*/ 1131450 w 2509838"/>
                <a:gd name="T73" fmla="*/ 605303 h 1787526"/>
                <a:gd name="T74" fmla="*/ 1713065 w 2509838"/>
                <a:gd name="T75" fmla="*/ 508680 h 1787526"/>
                <a:gd name="T76" fmla="*/ 1733550 w 2509838"/>
                <a:gd name="T77" fmla="*/ 545860 h 1787526"/>
                <a:gd name="T78" fmla="*/ 1715797 w 2509838"/>
                <a:gd name="T79" fmla="*/ 1168174 h 1787526"/>
                <a:gd name="T80" fmla="*/ 1612689 w 2509838"/>
                <a:gd name="T81" fmla="*/ 1153438 h 1787526"/>
                <a:gd name="T82" fmla="*/ 1614055 w 2509838"/>
                <a:gd name="T83" fmla="*/ 521829 h 1787526"/>
                <a:gd name="T84" fmla="*/ 1733550 w 2509838"/>
                <a:gd name="T85" fmla="*/ 464215 h 1787526"/>
                <a:gd name="T86" fmla="*/ 1501548 w 2509838"/>
                <a:gd name="T87" fmla="*/ 379141 h 1787526"/>
                <a:gd name="T88" fmla="*/ 188232 w 2509838"/>
                <a:gd name="T89" fmla="*/ 103187 h 1787526"/>
                <a:gd name="T90" fmla="*/ 158976 w 2509838"/>
                <a:gd name="T91" fmla="*/ 139700 h 1787526"/>
                <a:gd name="T92" fmla="*/ 160110 w 2509838"/>
                <a:gd name="T93" fmla="*/ 1353684 h 1787526"/>
                <a:gd name="T94" fmla="*/ 191407 w 2509838"/>
                <a:gd name="T95" fmla="*/ 1389063 h 1787526"/>
                <a:gd name="T96" fmla="*/ 2288041 w 2509838"/>
                <a:gd name="T97" fmla="*/ 1398588 h 1787526"/>
                <a:gd name="T98" fmla="*/ 2332945 w 2509838"/>
                <a:gd name="T99" fmla="*/ 1378857 h 1787526"/>
                <a:gd name="T100" fmla="*/ 2354036 w 2509838"/>
                <a:gd name="T101" fmla="*/ 1337129 h 1787526"/>
                <a:gd name="T102" fmla="*/ 2343830 w 2509838"/>
                <a:gd name="T103" fmla="*/ 124505 h 1787526"/>
                <a:gd name="T104" fmla="*/ 2305957 w 2509838"/>
                <a:gd name="T105" fmla="*/ 95704 h 1787526"/>
                <a:gd name="T106" fmla="*/ 2436813 w 2509838"/>
                <a:gd name="T107" fmla="*/ 680 h 1787526"/>
                <a:gd name="T108" fmla="*/ 2486479 w 2509838"/>
                <a:gd name="T109" fmla="*/ 25400 h 1787526"/>
                <a:gd name="T110" fmla="*/ 2508250 w 2509838"/>
                <a:gd name="T111" fmla="*/ 74159 h 1787526"/>
                <a:gd name="T112" fmla="*/ 2493963 w 2509838"/>
                <a:gd name="T113" fmla="*/ 1455965 h 1787526"/>
                <a:gd name="T114" fmla="*/ 2449286 w 2509838"/>
                <a:gd name="T115" fmla="*/ 1487034 h 1787526"/>
                <a:gd name="T116" fmla="*/ 57150 w 2509838"/>
                <a:gd name="T117" fmla="*/ 1485674 h 1787526"/>
                <a:gd name="T118" fmla="*/ 13833 w 2509838"/>
                <a:gd name="T119" fmla="*/ 1452790 h 1787526"/>
                <a:gd name="T120" fmla="*/ 2041 w 2509838"/>
                <a:gd name="T121" fmla="*/ 70304 h 1787526"/>
                <a:gd name="T122" fmla="*/ 26307 w 2509838"/>
                <a:gd name="T123" fmla="*/ 22905 h 1787526"/>
                <a:gd name="T124" fmla="*/ 77333 w 2509838"/>
                <a:gd name="T125" fmla="*/ 227 h 1787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09838" h="1787526">
                  <a:moveTo>
                    <a:pt x="80048" y="1566863"/>
                  </a:moveTo>
                  <a:lnTo>
                    <a:pt x="84357" y="1566863"/>
                  </a:lnTo>
                  <a:lnTo>
                    <a:pt x="1096637" y="1566863"/>
                  </a:lnTo>
                  <a:lnTo>
                    <a:pt x="1094823" y="1569568"/>
                  </a:lnTo>
                  <a:lnTo>
                    <a:pt x="1093235" y="1572498"/>
                  </a:lnTo>
                  <a:lnTo>
                    <a:pt x="1092102" y="1575879"/>
                  </a:lnTo>
                  <a:lnTo>
                    <a:pt x="1090968" y="1579035"/>
                  </a:lnTo>
                  <a:lnTo>
                    <a:pt x="1090287" y="1582415"/>
                  </a:lnTo>
                  <a:lnTo>
                    <a:pt x="1089607" y="1585571"/>
                  </a:lnTo>
                  <a:lnTo>
                    <a:pt x="1089380" y="1589177"/>
                  </a:lnTo>
                  <a:lnTo>
                    <a:pt x="1089154" y="1592558"/>
                  </a:lnTo>
                  <a:lnTo>
                    <a:pt x="1089380" y="1597968"/>
                  </a:lnTo>
                  <a:lnTo>
                    <a:pt x="1090287" y="1603152"/>
                  </a:lnTo>
                  <a:lnTo>
                    <a:pt x="1091648" y="1608111"/>
                  </a:lnTo>
                  <a:lnTo>
                    <a:pt x="1093689" y="1612844"/>
                  </a:lnTo>
                  <a:lnTo>
                    <a:pt x="1095957" y="1617352"/>
                  </a:lnTo>
                  <a:lnTo>
                    <a:pt x="1098678" y="1621634"/>
                  </a:lnTo>
                  <a:lnTo>
                    <a:pt x="1101853" y="1625692"/>
                  </a:lnTo>
                  <a:lnTo>
                    <a:pt x="1105481" y="1629523"/>
                  </a:lnTo>
                  <a:lnTo>
                    <a:pt x="1109563" y="1632679"/>
                  </a:lnTo>
                  <a:lnTo>
                    <a:pt x="1113871" y="1635834"/>
                  </a:lnTo>
                  <a:lnTo>
                    <a:pt x="1118633" y="1638314"/>
                  </a:lnTo>
                  <a:lnTo>
                    <a:pt x="1123395" y="1640568"/>
                  </a:lnTo>
                  <a:lnTo>
                    <a:pt x="1128611" y="1642371"/>
                  </a:lnTo>
                  <a:lnTo>
                    <a:pt x="1134053" y="1643498"/>
                  </a:lnTo>
                  <a:lnTo>
                    <a:pt x="1139496" y="1644174"/>
                  </a:lnTo>
                  <a:lnTo>
                    <a:pt x="1145391" y="1644625"/>
                  </a:lnTo>
                  <a:lnTo>
                    <a:pt x="1364673" y="1644625"/>
                  </a:lnTo>
                  <a:lnTo>
                    <a:pt x="1370343" y="1644174"/>
                  </a:lnTo>
                  <a:lnTo>
                    <a:pt x="1376012" y="1643498"/>
                  </a:lnTo>
                  <a:lnTo>
                    <a:pt x="1381227" y="1642371"/>
                  </a:lnTo>
                  <a:lnTo>
                    <a:pt x="1386443" y="1640568"/>
                  </a:lnTo>
                  <a:lnTo>
                    <a:pt x="1391432" y="1638314"/>
                  </a:lnTo>
                  <a:lnTo>
                    <a:pt x="1396194" y="1635834"/>
                  </a:lnTo>
                  <a:lnTo>
                    <a:pt x="1400502" y="1632679"/>
                  </a:lnTo>
                  <a:lnTo>
                    <a:pt x="1404357" y="1629523"/>
                  </a:lnTo>
                  <a:lnTo>
                    <a:pt x="1407986" y="1625692"/>
                  </a:lnTo>
                  <a:lnTo>
                    <a:pt x="1411160" y="1621634"/>
                  </a:lnTo>
                  <a:lnTo>
                    <a:pt x="1414108" y="1617352"/>
                  </a:lnTo>
                  <a:lnTo>
                    <a:pt x="1416376" y="1612844"/>
                  </a:lnTo>
                  <a:lnTo>
                    <a:pt x="1418417" y="1608111"/>
                  </a:lnTo>
                  <a:lnTo>
                    <a:pt x="1419551" y="1603152"/>
                  </a:lnTo>
                  <a:lnTo>
                    <a:pt x="1420684" y="1597968"/>
                  </a:lnTo>
                  <a:lnTo>
                    <a:pt x="1420911" y="1592558"/>
                  </a:lnTo>
                  <a:lnTo>
                    <a:pt x="1420684" y="1589177"/>
                  </a:lnTo>
                  <a:lnTo>
                    <a:pt x="1420231" y="1585571"/>
                  </a:lnTo>
                  <a:lnTo>
                    <a:pt x="1419551" y="1582415"/>
                  </a:lnTo>
                  <a:lnTo>
                    <a:pt x="1418870" y="1579035"/>
                  </a:lnTo>
                  <a:lnTo>
                    <a:pt x="1417737" y="1575879"/>
                  </a:lnTo>
                  <a:lnTo>
                    <a:pt x="1416603" y="1572498"/>
                  </a:lnTo>
                  <a:lnTo>
                    <a:pt x="1415015" y="1569568"/>
                  </a:lnTo>
                  <a:lnTo>
                    <a:pt x="1413201" y="1566863"/>
                  </a:lnTo>
                  <a:lnTo>
                    <a:pt x="2425481" y="1566863"/>
                  </a:lnTo>
                  <a:lnTo>
                    <a:pt x="2429790" y="1566863"/>
                  </a:lnTo>
                  <a:lnTo>
                    <a:pt x="2434099" y="1567089"/>
                  </a:lnTo>
                  <a:lnTo>
                    <a:pt x="2438407" y="1567539"/>
                  </a:lnTo>
                  <a:lnTo>
                    <a:pt x="2442489" y="1568216"/>
                  </a:lnTo>
                  <a:lnTo>
                    <a:pt x="2446571" y="1569117"/>
                  </a:lnTo>
                  <a:lnTo>
                    <a:pt x="2450426" y="1570244"/>
                  </a:lnTo>
                  <a:lnTo>
                    <a:pt x="2454507" y="1571596"/>
                  </a:lnTo>
                  <a:lnTo>
                    <a:pt x="2458362" y="1572723"/>
                  </a:lnTo>
                  <a:lnTo>
                    <a:pt x="2462217" y="1574301"/>
                  </a:lnTo>
                  <a:lnTo>
                    <a:pt x="2465619" y="1576104"/>
                  </a:lnTo>
                  <a:lnTo>
                    <a:pt x="2469247" y="1578133"/>
                  </a:lnTo>
                  <a:lnTo>
                    <a:pt x="2472422" y="1580162"/>
                  </a:lnTo>
                  <a:lnTo>
                    <a:pt x="2476050" y="1581965"/>
                  </a:lnTo>
                  <a:lnTo>
                    <a:pt x="2478998" y="1584669"/>
                  </a:lnTo>
                  <a:lnTo>
                    <a:pt x="2482173" y="1586923"/>
                  </a:lnTo>
                  <a:lnTo>
                    <a:pt x="2485121" y="1589628"/>
                  </a:lnTo>
                  <a:lnTo>
                    <a:pt x="2487842" y="1592108"/>
                  </a:lnTo>
                  <a:lnTo>
                    <a:pt x="2490336" y="1595038"/>
                  </a:lnTo>
                  <a:lnTo>
                    <a:pt x="2492831" y="1597968"/>
                  </a:lnTo>
                  <a:lnTo>
                    <a:pt x="2495552" y="1601123"/>
                  </a:lnTo>
                  <a:lnTo>
                    <a:pt x="2497366" y="1604054"/>
                  </a:lnTo>
                  <a:lnTo>
                    <a:pt x="2499407" y="1607434"/>
                  </a:lnTo>
                  <a:lnTo>
                    <a:pt x="2501448" y="1610815"/>
                  </a:lnTo>
                  <a:lnTo>
                    <a:pt x="2503035" y="1614196"/>
                  </a:lnTo>
                  <a:lnTo>
                    <a:pt x="2504623" y="1618028"/>
                  </a:lnTo>
                  <a:lnTo>
                    <a:pt x="2505983" y="1621409"/>
                  </a:lnTo>
                  <a:lnTo>
                    <a:pt x="2507117" y="1625241"/>
                  </a:lnTo>
                  <a:lnTo>
                    <a:pt x="2508024" y="1629073"/>
                  </a:lnTo>
                  <a:lnTo>
                    <a:pt x="2508704" y="1632679"/>
                  </a:lnTo>
                  <a:lnTo>
                    <a:pt x="2509385" y="1636736"/>
                  </a:lnTo>
                  <a:lnTo>
                    <a:pt x="2509611" y="1640568"/>
                  </a:lnTo>
                  <a:lnTo>
                    <a:pt x="2509838" y="1644625"/>
                  </a:lnTo>
                  <a:lnTo>
                    <a:pt x="2509838" y="1709764"/>
                  </a:lnTo>
                  <a:lnTo>
                    <a:pt x="2509611" y="1713822"/>
                  </a:lnTo>
                  <a:lnTo>
                    <a:pt x="2509385" y="1717428"/>
                  </a:lnTo>
                  <a:lnTo>
                    <a:pt x="2508704" y="1721485"/>
                  </a:lnTo>
                  <a:lnTo>
                    <a:pt x="2508024" y="1725317"/>
                  </a:lnTo>
                  <a:lnTo>
                    <a:pt x="2507117" y="1729148"/>
                  </a:lnTo>
                  <a:lnTo>
                    <a:pt x="2505983" y="1732755"/>
                  </a:lnTo>
                  <a:lnTo>
                    <a:pt x="2504623" y="1736361"/>
                  </a:lnTo>
                  <a:lnTo>
                    <a:pt x="2503035" y="1740193"/>
                  </a:lnTo>
                  <a:lnTo>
                    <a:pt x="2501448" y="1743348"/>
                  </a:lnTo>
                  <a:lnTo>
                    <a:pt x="2499407" y="1746955"/>
                  </a:lnTo>
                  <a:lnTo>
                    <a:pt x="2497366" y="1750110"/>
                  </a:lnTo>
                  <a:lnTo>
                    <a:pt x="2495552" y="1753040"/>
                  </a:lnTo>
                  <a:lnTo>
                    <a:pt x="2492831" y="1756421"/>
                  </a:lnTo>
                  <a:lnTo>
                    <a:pt x="2490336" y="1759126"/>
                  </a:lnTo>
                  <a:lnTo>
                    <a:pt x="2487842" y="1762282"/>
                  </a:lnTo>
                  <a:lnTo>
                    <a:pt x="2485121" y="1764761"/>
                  </a:lnTo>
                  <a:lnTo>
                    <a:pt x="2482173" y="1767466"/>
                  </a:lnTo>
                  <a:lnTo>
                    <a:pt x="2478998" y="1769720"/>
                  </a:lnTo>
                  <a:lnTo>
                    <a:pt x="2476050" y="1772199"/>
                  </a:lnTo>
                  <a:lnTo>
                    <a:pt x="2472422" y="1774228"/>
                  </a:lnTo>
                  <a:lnTo>
                    <a:pt x="2469247" y="1776256"/>
                  </a:lnTo>
                  <a:lnTo>
                    <a:pt x="2465619" y="1778285"/>
                  </a:lnTo>
                  <a:lnTo>
                    <a:pt x="2462217" y="1780088"/>
                  </a:lnTo>
                  <a:lnTo>
                    <a:pt x="2458362" y="1781440"/>
                  </a:lnTo>
                  <a:lnTo>
                    <a:pt x="2454507" y="1782793"/>
                  </a:lnTo>
                  <a:lnTo>
                    <a:pt x="2450426" y="1783920"/>
                  </a:lnTo>
                  <a:lnTo>
                    <a:pt x="2446571" y="1785272"/>
                  </a:lnTo>
                  <a:lnTo>
                    <a:pt x="2442489" y="1785948"/>
                  </a:lnTo>
                  <a:lnTo>
                    <a:pt x="2438407" y="1786850"/>
                  </a:lnTo>
                  <a:lnTo>
                    <a:pt x="2434099" y="1787301"/>
                  </a:lnTo>
                  <a:lnTo>
                    <a:pt x="2429790" y="1787526"/>
                  </a:lnTo>
                  <a:lnTo>
                    <a:pt x="2425481" y="1787526"/>
                  </a:lnTo>
                  <a:lnTo>
                    <a:pt x="84357" y="1787526"/>
                  </a:lnTo>
                  <a:lnTo>
                    <a:pt x="80048" y="1787526"/>
                  </a:lnTo>
                  <a:lnTo>
                    <a:pt x="75740" y="1787301"/>
                  </a:lnTo>
                  <a:lnTo>
                    <a:pt x="71431" y="1786850"/>
                  </a:lnTo>
                  <a:lnTo>
                    <a:pt x="67349" y="1785948"/>
                  </a:lnTo>
                  <a:lnTo>
                    <a:pt x="63494" y="1785272"/>
                  </a:lnTo>
                  <a:lnTo>
                    <a:pt x="59413" y="1783920"/>
                  </a:lnTo>
                  <a:lnTo>
                    <a:pt x="55558" y="1782793"/>
                  </a:lnTo>
                  <a:lnTo>
                    <a:pt x="51476" y="1781440"/>
                  </a:lnTo>
                  <a:lnTo>
                    <a:pt x="48074" y="1780088"/>
                  </a:lnTo>
                  <a:lnTo>
                    <a:pt x="44219" y="1778285"/>
                  </a:lnTo>
                  <a:lnTo>
                    <a:pt x="40591" y="1776256"/>
                  </a:lnTo>
                  <a:lnTo>
                    <a:pt x="37416" y="1774228"/>
                  </a:lnTo>
                  <a:lnTo>
                    <a:pt x="33788" y="1772199"/>
                  </a:lnTo>
                  <a:lnTo>
                    <a:pt x="30840" y="1769720"/>
                  </a:lnTo>
                  <a:lnTo>
                    <a:pt x="27892" y="1767466"/>
                  </a:lnTo>
                  <a:lnTo>
                    <a:pt x="24717" y="1764761"/>
                  </a:lnTo>
                  <a:lnTo>
                    <a:pt x="21996" y="1762282"/>
                  </a:lnTo>
                  <a:lnTo>
                    <a:pt x="19502" y="1759126"/>
                  </a:lnTo>
                  <a:lnTo>
                    <a:pt x="17007" y="1756421"/>
                  </a:lnTo>
                  <a:lnTo>
                    <a:pt x="14513" y="1753040"/>
                  </a:lnTo>
                  <a:lnTo>
                    <a:pt x="12472" y="1750110"/>
                  </a:lnTo>
                  <a:lnTo>
                    <a:pt x="10431" y="1746955"/>
                  </a:lnTo>
                  <a:lnTo>
                    <a:pt x="8390" y="1743348"/>
                  </a:lnTo>
                  <a:lnTo>
                    <a:pt x="6803" y="1740193"/>
                  </a:lnTo>
                  <a:lnTo>
                    <a:pt x="5442" y="1736361"/>
                  </a:lnTo>
                  <a:lnTo>
                    <a:pt x="3855" y="1732755"/>
                  </a:lnTo>
                  <a:lnTo>
                    <a:pt x="2948" y="1729148"/>
                  </a:lnTo>
                  <a:lnTo>
                    <a:pt x="1814" y="1725317"/>
                  </a:lnTo>
                  <a:lnTo>
                    <a:pt x="1134" y="1721485"/>
                  </a:lnTo>
                  <a:lnTo>
                    <a:pt x="680" y="1717428"/>
                  </a:lnTo>
                  <a:lnTo>
                    <a:pt x="227" y="1713822"/>
                  </a:lnTo>
                  <a:lnTo>
                    <a:pt x="0" y="1709764"/>
                  </a:lnTo>
                  <a:lnTo>
                    <a:pt x="0" y="1644625"/>
                  </a:lnTo>
                  <a:lnTo>
                    <a:pt x="227" y="1640568"/>
                  </a:lnTo>
                  <a:lnTo>
                    <a:pt x="680" y="1636736"/>
                  </a:lnTo>
                  <a:lnTo>
                    <a:pt x="1134" y="1632679"/>
                  </a:lnTo>
                  <a:lnTo>
                    <a:pt x="1814" y="1629073"/>
                  </a:lnTo>
                  <a:lnTo>
                    <a:pt x="2948" y="1625241"/>
                  </a:lnTo>
                  <a:lnTo>
                    <a:pt x="3855" y="1621409"/>
                  </a:lnTo>
                  <a:lnTo>
                    <a:pt x="5442" y="1618028"/>
                  </a:lnTo>
                  <a:lnTo>
                    <a:pt x="6803" y="1614196"/>
                  </a:lnTo>
                  <a:lnTo>
                    <a:pt x="8390" y="1610815"/>
                  </a:lnTo>
                  <a:lnTo>
                    <a:pt x="10431" y="1607434"/>
                  </a:lnTo>
                  <a:lnTo>
                    <a:pt x="12472" y="1604054"/>
                  </a:lnTo>
                  <a:lnTo>
                    <a:pt x="14513" y="1601123"/>
                  </a:lnTo>
                  <a:lnTo>
                    <a:pt x="17007" y="1597968"/>
                  </a:lnTo>
                  <a:lnTo>
                    <a:pt x="19502" y="1595038"/>
                  </a:lnTo>
                  <a:lnTo>
                    <a:pt x="21996" y="1592108"/>
                  </a:lnTo>
                  <a:lnTo>
                    <a:pt x="24717" y="1589628"/>
                  </a:lnTo>
                  <a:lnTo>
                    <a:pt x="27892" y="1586923"/>
                  </a:lnTo>
                  <a:lnTo>
                    <a:pt x="30840" y="1584669"/>
                  </a:lnTo>
                  <a:lnTo>
                    <a:pt x="33788" y="1581965"/>
                  </a:lnTo>
                  <a:lnTo>
                    <a:pt x="37416" y="1580162"/>
                  </a:lnTo>
                  <a:lnTo>
                    <a:pt x="40591" y="1578133"/>
                  </a:lnTo>
                  <a:lnTo>
                    <a:pt x="44219" y="1576104"/>
                  </a:lnTo>
                  <a:lnTo>
                    <a:pt x="48074" y="1574301"/>
                  </a:lnTo>
                  <a:lnTo>
                    <a:pt x="51476" y="1572723"/>
                  </a:lnTo>
                  <a:lnTo>
                    <a:pt x="55558" y="1571596"/>
                  </a:lnTo>
                  <a:lnTo>
                    <a:pt x="59413" y="1570244"/>
                  </a:lnTo>
                  <a:lnTo>
                    <a:pt x="63494" y="1569117"/>
                  </a:lnTo>
                  <a:lnTo>
                    <a:pt x="67349" y="1568216"/>
                  </a:lnTo>
                  <a:lnTo>
                    <a:pt x="71431" y="1567539"/>
                  </a:lnTo>
                  <a:lnTo>
                    <a:pt x="75740" y="1567089"/>
                  </a:lnTo>
                  <a:lnTo>
                    <a:pt x="80048" y="1566863"/>
                  </a:lnTo>
                  <a:close/>
                  <a:moveTo>
                    <a:pt x="837043" y="738188"/>
                  </a:moveTo>
                  <a:lnTo>
                    <a:pt x="839735" y="738188"/>
                  </a:lnTo>
                  <a:lnTo>
                    <a:pt x="912639" y="738188"/>
                  </a:lnTo>
                  <a:lnTo>
                    <a:pt x="915107" y="738188"/>
                  </a:lnTo>
                  <a:lnTo>
                    <a:pt x="917575" y="738870"/>
                  </a:lnTo>
                  <a:lnTo>
                    <a:pt x="920042" y="739324"/>
                  </a:lnTo>
                  <a:lnTo>
                    <a:pt x="922285" y="740232"/>
                  </a:lnTo>
                  <a:lnTo>
                    <a:pt x="924529" y="741368"/>
                  </a:lnTo>
                  <a:lnTo>
                    <a:pt x="926772" y="742504"/>
                  </a:lnTo>
                  <a:lnTo>
                    <a:pt x="928791" y="743867"/>
                  </a:lnTo>
                  <a:lnTo>
                    <a:pt x="930585" y="745684"/>
                  </a:lnTo>
                  <a:lnTo>
                    <a:pt x="932155" y="747047"/>
                  </a:lnTo>
                  <a:lnTo>
                    <a:pt x="933501" y="749091"/>
                  </a:lnTo>
                  <a:lnTo>
                    <a:pt x="934847" y="751135"/>
                  </a:lnTo>
                  <a:lnTo>
                    <a:pt x="936193" y="753407"/>
                  </a:lnTo>
                  <a:lnTo>
                    <a:pt x="936866" y="755678"/>
                  </a:lnTo>
                  <a:lnTo>
                    <a:pt x="937315" y="757950"/>
                  </a:lnTo>
                  <a:lnTo>
                    <a:pt x="937763" y="760448"/>
                  </a:lnTo>
                  <a:lnTo>
                    <a:pt x="938212" y="762947"/>
                  </a:lnTo>
                  <a:lnTo>
                    <a:pt x="938212" y="1145229"/>
                  </a:lnTo>
                  <a:lnTo>
                    <a:pt x="937763" y="1147728"/>
                  </a:lnTo>
                  <a:lnTo>
                    <a:pt x="937315" y="1150227"/>
                  </a:lnTo>
                  <a:lnTo>
                    <a:pt x="936866" y="1152498"/>
                  </a:lnTo>
                  <a:lnTo>
                    <a:pt x="936193" y="1154770"/>
                  </a:lnTo>
                  <a:lnTo>
                    <a:pt x="934847" y="1157041"/>
                  </a:lnTo>
                  <a:lnTo>
                    <a:pt x="933501" y="1159085"/>
                  </a:lnTo>
                  <a:lnTo>
                    <a:pt x="932155" y="1160902"/>
                  </a:lnTo>
                  <a:lnTo>
                    <a:pt x="930585" y="1162720"/>
                  </a:lnTo>
                  <a:lnTo>
                    <a:pt x="928791" y="1164537"/>
                  </a:lnTo>
                  <a:lnTo>
                    <a:pt x="926772" y="1165672"/>
                  </a:lnTo>
                  <a:lnTo>
                    <a:pt x="924529" y="1167035"/>
                  </a:lnTo>
                  <a:lnTo>
                    <a:pt x="922285" y="1167944"/>
                  </a:lnTo>
                  <a:lnTo>
                    <a:pt x="920042" y="1168852"/>
                  </a:lnTo>
                  <a:lnTo>
                    <a:pt x="917575" y="1169534"/>
                  </a:lnTo>
                  <a:lnTo>
                    <a:pt x="915107" y="1169761"/>
                  </a:lnTo>
                  <a:lnTo>
                    <a:pt x="912639" y="1169988"/>
                  </a:lnTo>
                  <a:lnTo>
                    <a:pt x="839735" y="1169988"/>
                  </a:lnTo>
                  <a:lnTo>
                    <a:pt x="837043" y="1169761"/>
                  </a:lnTo>
                  <a:lnTo>
                    <a:pt x="834576" y="1169534"/>
                  </a:lnTo>
                  <a:lnTo>
                    <a:pt x="832108" y="1168852"/>
                  </a:lnTo>
                  <a:lnTo>
                    <a:pt x="829865" y="1167944"/>
                  </a:lnTo>
                  <a:lnTo>
                    <a:pt x="827622" y="1167035"/>
                  </a:lnTo>
                  <a:lnTo>
                    <a:pt x="825603" y="1165672"/>
                  </a:lnTo>
                  <a:lnTo>
                    <a:pt x="823584" y="1164537"/>
                  </a:lnTo>
                  <a:lnTo>
                    <a:pt x="821790" y="1162720"/>
                  </a:lnTo>
                  <a:lnTo>
                    <a:pt x="819995" y="1160902"/>
                  </a:lnTo>
                  <a:lnTo>
                    <a:pt x="818649" y="1159085"/>
                  </a:lnTo>
                  <a:lnTo>
                    <a:pt x="817303" y="1157041"/>
                  </a:lnTo>
                  <a:lnTo>
                    <a:pt x="816406" y="1154770"/>
                  </a:lnTo>
                  <a:lnTo>
                    <a:pt x="815284" y="1152498"/>
                  </a:lnTo>
                  <a:lnTo>
                    <a:pt x="814836" y="1150227"/>
                  </a:lnTo>
                  <a:lnTo>
                    <a:pt x="814387" y="1147728"/>
                  </a:lnTo>
                  <a:lnTo>
                    <a:pt x="814387" y="1145229"/>
                  </a:lnTo>
                  <a:lnTo>
                    <a:pt x="814387" y="762947"/>
                  </a:lnTo>
                  <a:lnTo>
                    <a:pt x="814387" y="760448"/>
                  </a:lnTo>
                  <a:lnTo>
                    <a:pt x="814836" y="757950"/>
                  </a:lnTo>
                  <a:lnTo>
                    <a:pt x="815284" y="755678"/>
                  </a:lnTo>
                  <a:lnTo>
                    <a:pt x="816406" y="753407"/>
                  </a:lnTo>
                  <a:lnTo>
                    <a:pt x="817303" y="751135"/>
                  </a:lnTo>
                  <a:lnTo>
                    <a:pt x="818649" y="749091"/>
                  </a:lnTo>
                  <a:lnTo>
                    <a:pt x="819995" y="747047"/>
                  </a:lnTo>
                  <a:lnTo>
                    <a:pt x="821790" y="745684"/>
                  </a:lnTo>
                  <a:lnTo>
                    <a:pt x="823584" y="743867"/>
                  </a:lnTo>
                  <a:lnTo>
                    <a:pt x="825603" y="742504"/>
                  </a:lnTo>
                  <a:lnTo>
                    <a:pt x="827622" y="741368"/>
                  </a:lnTo>
                  <a:lnTo>
                    <a:pt x="829865" y="740232"/>
                  </a:lnTo>
                  <a:lnTo>
                    <a:pt x="832108" y="739324"/>
                  </a:lnTo>
                  <a:lnTo>
                    <a:pt x="834576" y="738870"/>
                  </a:lnTo>
                  <a:lnTo>
                    <a:pt x="837043" y="738188"/>
                  </a:lnTo>
                  <a:close/>
                  <a:moveTo>
                    <a:pt x="1318322" y="671513"/>
                  </a:moveTo>
                  <a:lnTo>
                    <a:pt x="1320794" y="671513"/>
                  </a:lnTo>
                  <a:lnTo>
                    <a:pt x="1394056" y="671513"/>
                  </a:lnTo>
                  <a:lnTo>
                    <a:pt x="1396528" y="671513"/>
                  </a:lnTo>
                  <a:lnTo>
                    <a:pt x="1399000" y="671966"/>
                  </a:lnTo>
                  <a:lnTo>
                    <a:pt x="1401472" y="672873"/>
                  </a:lnTo>
                  <a:lnTo>
                    <a:pt x="1403719" y="673553"/>
                  </a:lnTo>
                  <a:lnTo>
                    <a:pt x="1405966" y="674913"/>
                  </a:lnTo>
                  <a:lnTo>
                    <a:pt x="1408213" y="676273"/>
                  </a:lnTo>
                  <a:lnTo>
                    <a:pt x="1410011" y="677860"/>
                  </a:lnTo>
                  <a:lnTo>
                    <a:pt x="1412034" y="679900"/>
                  </a:lnTo>
                  <a:lnTo>
                    <a:pt x="1413607" y="681941"/>
                  </a:lnTo>
                  <a:lnTo>
                    <a:pt x="1414955" y="683981"/>
                  </a:lnTo>
                  <a:lnTo>
                    <a:pt x="1416304" y="686474"/>
                  </a:lnTo>
                  <a:lnTo>
                    <a:pt x="1417203" y="688968"/>
                  </a:lnTo>
                  <a:lnTo>
                    <a:pt x="1418326" y="691461"/>
                  </a:lnTo>
                  <a:lnTo>
                    <a:pt x="1418776" y="694181"/>
                  </a:lnTo>
                  <a:lnTo>
                    <a:pt x="1419225" y="696902"/>
                  </a:lnTo>
                  <a:lnTo>
                    <a:pt x="1419225" y="699848"/>
                  </a:lnTo>
                  <a:lnTo>
                    <a:pt x="1419225" y="1141426"/>
                  </a:lnTo>
                  <a:lnTo>
                    <a:pt x="1419225" y="1144373"/>
                  </a:lnTo>
                  <a:lnTo>
                    <a:pt x="1418776" y="1147320"/>
                  </a:lnTo>
                  <a:lnTo>
                    <a:pt x="1418326" y="1149813"/>
                  </a:lnTo>
                  <a:lnTo>
                    <a:pt x="1417203" y="1152534"/>
                  </a:lnTo>
                  <a:lnTo>
                    <a:pt x="1416304" y="1155254"/>
                  </a:lnTo>
                  <a:lnTo>
                    <a:pt x="1414955" y="1157521"/>
                  </a:lnTo>
                  <a:lnTo>
                    <a:pt x="1413607" y="1159787"/>
                  </a:lnTo>
                  <a:lnTo>
                    <a:pt x="1412034" y="1161601"/>
                  </a:lnTo>
                  <a:lnTo>
                    <a:pt x="1410011" y="1163414"/>
                  </a:lnTo>
                  <a:lnTo>
                    <a:pt x="1408213" y="1165228"/>
                  </a:lnTo>
                  <a:lnTo>
                    <a:pt x="1405966" y="1166588"/>
                  </a:lnTo>
                  <a:lnTo>
                    <a:pt x="1403719" y="1167721"/>
                  </a:lnTo>
                  <a:lnTo>
                    <a:pt x="1401472" y="1168855"/>
                  </a:lnTo>
                  <a:lnTo>
                    <a:pt x="1399000" y="1169535"/>
                  </a:lnTo>
                  <a:lnTo>
                    <a:pt x="1396528" y="1169761"/>
                  </a:lnTo>
                  <a:lnTo>
                    <a:pt x="1394056" y="1169988"/>
                  </a:lnTo>
                  <a:lnTo>
                    <a:pt x="1320794" y="1169988"/>
                  </a:lnTo>
                  <a:lnTo>
                    <a:pt x="1318322" y="1169761"/>
                  </a:lnTo>
                  <a:lnTo>
                    <a:pt x="1315850" y="1169535"/>
                  </a:lnTo>
                  <a:lnTo>
                    <a:pt x="1313154" y="1168855"/>
                  </a:lnTo>
                  <a:lnTo>
                    <a:pt x="1310906" y="1167721"/>
                  </a:lnTo>
                  <a:lnTo>
                    <a:pt x="1308659" y="1166588"/>
                  </a:lnTo>
                  <a:lnTo>
                    <a:pt x="1306861" y="1165228"/>
                  </a:lnTo>
                  <a:lnTo>
                    <a:pt x="1304839" y="1163414"/>
                  </a:lnTo>
                  <a:lnTo>
                    <a:pt x="1303041" y="1161601"/>
                  </a:lnTo>
                  <a:lnTo>
                    <a:pt x="1301243" y="1159787"/>
                  </a:lnTo>
                  <a:lnTo>
                    <a:pt x="1299670" y="1157521"/>
                  </a:lnTo>
                  <a:lnTo>
                    <a:pt x="1298546" y="1155254"/>
                  </a:lnTo>
                  <a:lnTo>
                    <a:pt x="1297423" y="1152534"/>
                  </a:lnTo>
                  <a:lnTo>
                    <a:pt x="1296524" y="1149813"/>
                  </a:lnTo>
                  <a:lnTo>
                    <a:pt x="1296074" y="1147320"/>
                  </a:lnTo>
                  <a:lnTo>
                    <a:pt x="1295400" y="1144373"/>
                  </a:lnTo>
                  <a:lnTo>
                    <a:pt x="1295400" y="1141426"/>
                  </a:lnTo>
                  <a:lnTo>
                    <a:pt x="1295400" y="699848"/>
                  </a:lnTo>
                  <a:lnTo>
                    <a:pt x="1295400" y="696902"/>
                  </a:lnTo>
                  <a:lnTo>
                    <a:pt x="1296074" y="694181"/>
                  </a:lnTo>
                  <a:lnTo>
                    <a:pt x="1296524" y="691461"/>
                  </a:lnTo>
                  <a:lnTo>
                    <a:pt x="1297423" y="688968"/>
                  </a:lnTo>
                  <a:lnTo>
                    <a:pt x="1298546" y="686474"/>
                  </a:lnTo>
                  <a:lnTo>
                    <a:pt x="1299670" y="683981"/>
                  </a:lnTo>
                  <a:lnTo>
                    <a:pt x="1301243" y="681941"/>
                  </a:lnTo>
                  <a:lnTo>
                    <a:pt x="1303041" y="679900"/>
                  </a:lnTo>
                  <a:lnTo>
                    <a:pt x="1304839" y="677860"/>
                  </a:lnTo>
                  <a:lnTo>
                    <a:pt x="1306861" y="676273"/>
                  </a:lnTo>
                  <a:lnTo>
                    <a:pt x="1308659" y="674913"/>
                  </a:lnTo>
                  <a:lnTo>
                    <a:pt x="1310906" y="673553"/>
                  </a:lnTo>
                  <a:lnTo>
                    <a:pt x="1313154" y="672873"/>
                  </a:lnTo>
                  <a:lnTo>
                    <a:pt x="1315850" y="671966"/>
                  </a:lnTo>
                  <a:lnTo>
                    <a:pt x="1318322" y="671513"/>
                  </a:lnTo>
                  <a:close/>
                  <a:moveTo>
                    <a:pt x="988416" y="671513"/>
                  </a:moveTo>
                  <a:lnTo>
                    <a:pt x="990920" y="671513"/>
                  </a:lnTo>
                  <a:lnTo>
                    <a:pt x="1065121" y="671513"/>
                  </a:lnTo>
                  <a:lnTo>
                    <a:pt x="1067624" y="671513"/>
                  </a:lnTo>
                  <a:lnTo>
                    <a:pt x="1070128" y="671966"/>
                  </a:lnTo>
                  <a:lnTo>
                    <a:pt x="1072632" y="672873"/>
                  </a:lnTo>
                  <a:lnTo>
                    <a:pt x="1074908" y="673553"/>
                  </a:lnTo>
                  <a:lnTo>
                    <a:pt x="1077184" y="674913"/>
                  </a:lnTo>
                  <a:lnTo>
                    <a:pt x="1079460" y="676273"/>
                  </a:lnTo>
                  <a:lnTo>
                    <a:pt x="1081281" y="677860"/>
                  </a:lnTo>
                  <a:lnTo>
                    <a:pt x="1083330" y="679900"/>
                  </a:lnTo>
                  <a:lnTo>
                    <a:pt x="1084923" y="681941"/>
                  </a:lnTo>
                  <a:lnTo>
                    <a:pt x="1086288" y="683981"/>
                  </a:lnTo>
                  <a:lnTo>
                    <a:pt x="1087654" y="686474"/>
                  </a:lnTo>
                  <a:lnTo>
                    <a:pt x="1088565" y="688968"/>
                  </a:lnTo>
                  <a:lnTo>
                    <a:pt x="1089703" y="691461"/>
                  </a:lnTo>
                  <a:lnTo>
                    <a:pt x="1090158" y="694181"/>
                  </a:lnTo>
                  <a:lnTo>
                    <a:pt x="1090613" y="696902"/>
                  </a:lnTo>
                  <a:lnTo>
                    <a:pt x="1090613" y="699848"/>
                  </a:lnTo>
                  <a:lnTo>
                    <a:pt x="1090613" y="1141426"/>
                  </a:lnTo>
                  <a:lnTo>
                    <a:pt x="1090613" y="1144373"/>
                  </a:lnTo>
                  <a:lnTo>
                    <a:pt x="1090158" y="1147320"/>
                  </a:lnTo>
                  <a:lnTo>
                    <a:pt x="1089703" y="1149813"/>
                  </a:lnTo>
                  <a:lnTo>
                    <a:pt x="1088565" y="1152534"/>
                  </a:lnTo>
                  <a:lnTo>
                    <a:pt x="1087654" y="1155254"/>
                  </a:lnTo>
                  <a:lnTo>
                    <a:pt x="1086288" y="1157521"/>
                  </a:lnTo>
                  <a:lnTo>
                    <a:pt x="1084923" y="1159787"/>
                  </a:lnTo>
                  <a:lnTo>
                    <a:pt x="1083330" y="1161601"/>
                  </a:lnTo>
                  <a:lnTo>
                    <a:pt x="1081281" y="1163414"/>
                  </a:lnTo>
                  <a:lnTo>
                    <a:pt x="1079460" y="1165228"/>
                  </a:lnTo>
                  <a:lnTo>
                    <a:pt x="1077184" y="1166588"/>
                  </a:lnTo>
                  <a:lnTo>
                    <a:pt x="1074908" y="1167721"/>
                  </a:lnTo>
                  <a:lnTo>
                    <a:pt x="1072632" y="1168855"/>
                  </a:lnTo>
                  <a:lnTo>
                    <a:pt x="1070128" y="1169535"/>
                  </a:lnTo>
                  <a:lnTo>
                    <a:pt x="1067624" y="1169761"/>
                  </a:lnTo>
                  <a:lnTo>
                    <a:pt x="1065121" y="1169988"/>
                  </a:lnTo>
                  <a:lnTo>
                    <a:pt x="990920" y="1169988"/>
                  </a:lnTo>
                  <a:lnTo>
                    <a:pt x="988416" y="1169761"/>
                  </a:lnTo>
                  <a:lnTo>
                    <a:pt x="985685" y="1169535"/>
                  </a:lnTo>
                  <a:lnTo>
                    <a:pt x="983181" y="1168855"/>
                  </a:lnTo>
                  <a:lnTo>
                    <a:pt x="980905" y="1167721"/>
                  </a:lnTo>
                  <a:lnTo>
                    <a:pt x="978629" y="1166588"/>
                  </a:lnTo>
                  <a:lnTo>
                    <a:pt x="976581" y="1165228"/>
                  </a:lnTo>
                  <a:lnTo>
                    <a:pt x="974532" y="1163414"/>
                  </a:lnTo>
                  <a:lnTo>
                    <a:pt x="972939" y="1161601"/>
                  </a:lnTo>
                  <a:lnTo>
                    <a:pt x="971118" y="1159787"/>
                  </a:lnTo>
                  <a:lnTo>
                    <a:pt x="969525" y="1157521"/>
                  </a:lnTo>
                  <a:lnTo>
                    <a:pt x="968387" y="1155254"/>
                  </a:lnTo>
                  <a:lnTo>
                    <a:pt x="967249" y="1152534"/>
                  </a:lnTo>
                  <a:lnTo>
                    <a:pt x="966338" y="1149813"/>
                  </a:lnTo>
                  <a:lnTo>
                    <a:pt x="965883" y="1147320"/>
                  </a:lnTo>
                  <a:lnTo>
                    <a:pt x="965200" y="1144373"/>
                  </a:lnTo>
                  <a:lnTo>
                    <a:pt x="965200" y="1141426"/>
                  </a:lnTo>
                  <a:lnTo>
                    <a:pt x="965200" y="699848"/>
                  </a:lnTo>
                  <a:lnTo>
                    <a:pt x="965200" y="696902"/>
                  </a:lnTo>
                  <a:lnTo>
                    <a:pt x="965883" y="694181"/>
                  </a:lnTo>
                  <a:lnTo>
                    <a:pt x="966338" y="691461"/>
                  </a:lnTo>
                  <a:lnTo>
                    <a:pt x="967249" y="688968"/>
                  </a:lnTo>
                  <a:lnTo>
                    <a:pt x="968387" y="686474"/>
                  </a:lnTo>
                  <a:lnTo>
                    <a:pt x="969525" y="683981"/>
                  </a:lnTo>
                  <a:lnTo>
                    <a:pt x="971118" y="681941"/>
                  </a:lnTo>
                  <a:lnTo>
                    <a:pt x="972939" y="679900"/>
                  </a:lnTo>
                  <a:lnTo>
                    <a:pt x="974532" y="677860"/>
                  </a:lnTo>
                  <a:lnTo>
                    <a:pt x="976581" y="676273"/>
                  </a:lnTo>
                  <a:lnTo>
                    <a:pt x="978629" y="674913"/>
                  </a:lnTo>
                  <a:lnTo>
                    <a:pt x="980905" y="673553"/>
                  </a:lnTo>
                  <a:lnTo>
                    <a:pt x="983181" y="672873"/>
                  </a:lnTo>
                  <a:lnTo>
                    <a:pt x="985685" y="671966"/>
                  </a:lnTo>
                  <a:lnTo>
                    <a:pt x="988416" y="671513"/>
                  </a:lnTo>
                  <a:close/>
                  <a:moveTo>
                    <a:pt x="1471932" y="590550"/>
                  </a:moveTo>
                  <a:lnTo>
                    <a:pt x="1546133" y="590550"/>
                  </a:lnTo>
                  <a:lnTo>
                    <a:pt x="1548636" y="590777"/>
                  </a:lnTo>
                  <a:lnTo>
                    <a:pt x="1551140" y="591231"/>
                  </a:lnTo>
                  <a:lnTo>
                    <a:pt x="1553644" y="592139"/>
                  </a:lnTo>
                  <a:lnTo>
                    <a:pt x="1555920" y="593274"/>
                  </a:lnTo>
                  <a:lnTo>
                    <a:pt x="1558196" y="594635"/>
                  </a:lnTo>
                  <a:lnTo>
                    <a:pt x="1560472" y="596451"/>
                  </a:lnTo>
                  <a:lnTo>
                    <a:pt x="1562293" y="598267"/>
                  </a:lnTo>
                  <a:lnTo>
                    <a:pt x="1564342" y="600537"/>
                  </a:lnTo>
                  <a:lnTo>
                    <a:pt x="1565707" y="602806"/>
                  </a:lnTo>
                  <a:lnTo>
                    <a:pt x="1567300" y="605303"/>
                  </a:lnTo>
                  <a:lnTo>
                    <a:pt x="1568666" y="608026"/>
                  </a:lnTo>
                  <a:lnTo>
                    <a:pt x="1569577" y="610750"/>
                  </a:lnTo>
                  <a:lnTo>
                    <a:pt x="1570487" y="613927"/>
                  </a:lnTo>
                  <a:lnTo>
                    <a:pt x="1571170" y="617105"/>
                  </a:lnTo>
                  <a:lnTo>
                    <a:pt x="1571625" y="620282"/>
                  </a:lnTo>
                  <a:lnTo>
                    <a:pt x="1571625" y="623687"/>
                  </a:lnTo>
                  <a:lnTo>
                    <a:pt x="1571625" y="1136851"/>
                  </a:lnTo>
                  <a:lnTo>
                    <a:pt x="1571625" y="1140256"/>
                  </a:lnTo>
                  <a:lnTo>
                    <a:pt x="1571170" y="1143433"/>
                  </a:lnTo>
                  <a:lnTo>
                    <a:pt x="1570487" y="1146838"/>
                  </a:lnTo>
                  <a:lnTo>
                    <a:pt x="1569577" y="1149788"/>
                  </a:lnTo>
                  <a:lnTo>
                    <a:pt x="1568666" y="1152512"/>
                  </a:lnTo>
                  <a:lnTo>
                    <a:pt x="1567300" y="1155462"/>
                  </a:lnTo>
                  <a:lnTo>
                    <a:pt x="1565707" y="1157959"/>
                  </a:lnTo>
                  <a:lnTo>
                    <a:pt x="1564342" y="1160229"/>
                  </a:lnTo>
                  <a:lnTo>
                    <a:pt x="1562293" y="1162498"/>
                  </a:lnTo>
                  <a:lnTo>
                    <a:pt x="1560472" y="1164314"/>
                  </a:lnTo>
                  <a:lnTo>
                    <a:pt x="1558196" y="1165903"/>
                  </a:lnTo>
                  <a:lnTo>
                    <a:pt x="1555920" y="1167492"/>
                  </a:lnTo>
                  <a:lnTo>
                    <a:pt x="1553644" y="1168399"/>
                  </a:lnTo>
                  <a:lnTo>
                    <a:pt x="1551140" y="1169307"/>
                  </a:lnTo>
                  <a:lnTo>
                    <a:pt x="1548636" y="1169761"/>
                  </a:lnTo>
                  <a:lnTo>
                    <a:pt x="1546133" y="1169988"/>
                  </a:lnTo>
                  <a:lnTo>
                    <a:pt x="1471932" y="1169988"/>
                  </a:lnTo>
                  <a:lnTo>
                    <a:pt x="1469201" y="1169761"/>
                  </a:lnTo>
                  <a:lnTo>
                    <a:pt x="1466697" y="1169307"/>
                  </a:lnTo>
                  <a:lnTo>
                    <a:pt x="1464193" y="1168399"/>
                  </a:lnTo>
                  <a:lnTo>
                    <a:pt x="1461917" y="1167492"/>
                  </a:lnTo>
                  <a:lnTo>
                    <a:pt x="1459641" y="1165903"/>
                  </a:lnTo>
                  <a:lnTo>
                    <a:pt x="1457593" y="1164314"/>
                  </a:lnTo>
                  <a:lnTo>
                    <a:pt x="1455544" y="1162498"/>
                  </a:lnTo>
                  <a:lnTo>
                    <a:pt x="1453496" y="1160229"/>
                  </a:lnTo>
                  <a:lnTo>
                    <a:pt x="1452130" y="1157959"/>
                  </a:lnTo>
                  <a:lnTo>
                    <a:pt x="1450537" y="1155462"/>
                  </a:lnTo>
                  <a:lnTo>
                    <a:pt x="1449399" y="1152512"/>
                  </a:lnTo>
                  <a:lnTo>
                    <a:pt x="1448261" y="1149788"/>
                  </a:lnTo>
                  <a:lnTo>
                    <a:pt x="1447350" y="1146838"/>
                  </a:lnTo>
                  <a:lnTo>
                    <a:pt x="1446667" y="1143433"/>
                  </a:lnTo>
                  <a:lnTo>
                    <a:pt x="1446212" y="1140256"/>
                  </a:lnTo>
                  <a:lnTo>
                    <a:pt x="1446212" y="1136851"/>
                  </a:lnTo>
                  <a:lnTo>
                    <a:pt x="1446212" y="623687"/>
                  </a:lnTo>
                  <a:lnTo>
                    <a:pt x="1446212" y="620282"/>
                  </a:lnTo>
                  <a:lnTo>
                    <a:pt x="1446667" y="617105"/>
                  </a:lnTo>
                  <a:lnTo>
                    <a:pt x="1447350" y="613927"/>
                  </a:lnTo>
                  <a:lnTo>
                    <a:pt x="1448261" y="610750"/>
                  </a:lnTo>
                  <a:lnTo>
                    <a:pt x="1449399" y="608026"/>
                  </a:lnTo>
                  <a:lnTo>
                    <a:pt x="1450537" y="605303"/>
                  </a:lnTo>
                  <a:lnTo>
                    <a:pt x="1452130" y="602806"/>
                  </a:lnTo>
                  <a:lnTo>
                    <a:pt x="1453496" y="600537"/>
                  </a:lnTo>
                  <a:lnTo>
                    <a:pt x="1455544" y="598267"/>
                  </a:lnTo>
                  <a:lnTo>
                    <a:pt x="1457593" y="596451"/>
                  </a:lnTo>
                  <a:lnTo>
                    <a:pt x="1459641" y="594635"/>
                  </a:lnTo>
                  <a:lnTo>
                    <a:pt x="1461917" y="593274"/>
                  </a:lnTo>
                  <a:lnTo>
                    <a:pt x="1464193" y="592139"/>
                  </a:lnTo>
                  <a:lnTo>
                    <a:pt x="1466697" y="591231"/>
                  </a:lnTo>
                  <a:lnTo>
                    <a:pt x="1469201" y="590777"/>
                  </a:lnTo>
                  <a:lnTo>
                    <a:pt x="1471932" y="590550"/>
                  </a:lnTo>
                  <a:close/>
                  <a:moveTo>
                    <a:pt x="1152617" y="590550"/>
                  </a:moveTo>
                  <a:lnTo>
                    <a:pt x="1226818" y="590550"/>
                  </a:lnTo>
                  <a:lnTo>
                    <a:pt x="1229322" y="590777"/>
                  </a:lnTo>
                  <a:lnTo>
                    <a:pt x="1232053" y="591231"/>
                  </a:lnTo>
                  <a:lnTo>
                    <a:pt x="1234557" y="592139"/>
                  </a:lnTo>
                  <a:lnTo>
                    <a:pt x="1236833" y="593274"/>
                  </a:lnTo>
                  <a:lnTo>
                    <a:pt x="1239109" y="594635"/>
                  </a:lnTo>
                  <a:lnTo>
                    <a:pt x="1241158" y="596451"/>
                  </a:lnTo>
                  <a:lnTo>
                    <a:pt x="1242978" y="598267"/>
                  </a:lnTo>
                  <a:lnTo>
                    <a:pt x="1244799" y="600537"/>
                  </a:lnTo>
                  <a:lnTo>
                    <a:pt x="1246620" y="602806"/>
                  </a:lnTo>
                  <a:lnTo>
                    <a:pt x="1248213" y="605303"/>
                  </a:lnTo>
                  <a:lnTo>
                    <a:pt x="1249352" y="608026"/>
                  </a:lnTo>
                  <a:lnTo>
                    <a:pt x="1250490" y="610750"/>
                  </a:lnTo>
                  <a:lnTo>
                    <a:pt x="1251400" y="613927"/>
                  </a:lnTo>
                  <a:lnTo>
                    <a:pt x="1251855" y="617105"/>
                  </a:lnTo>
                  <a:lnTo>
                    <a:pt x="1252538" y="620282"/>
                  </a:lnTo>
                  <a:lnTo>
                    <a:pt x="1252538" y="623687"/>
                  </a:lnTo>
                  <a:lnTo>
                    <a:pt x="1252538" y="1136851"/>
                  </a:lnTo>
                  <a:lnTo>
                    <a:pt x="1252538" y="1140256"/>
                  </a:lnTo>
                  <a:lnTo>
                    <a:pt x="1251855" y="1143433"/>
                  </a:lnTo>
                  <a:lnTo>
                    <a:pt x="1251400" y="1146838"/>
                  </a:lnTo>
                  <a:lnTo>
                    <a:pt x="1250490" y="1149788"/>
                  </a:lnTo>
                  <a:lnTo>
                    <a:pt x="1249352" y="1152512"/>
                  </a:lnTo>
                  <a:lnTo>
                    <a:pt x="1248213" y="1155462"/>
                  </a:lnTo>
                  <a:lnTo>
                    <a:pt x="1246620" y="1157959"/>
                  </a:lnTo>
                  <a:lnTo>
                    <a:pt x="1244799" y="1160229"/>
                  </a:lnTo>
                  <a:lnTo>
                    <a:pt x="1242978" y="1162498"/>
                  </a:lnTo>
                  <a:lnTo>
                    <a:pt x="1241158" y="1164314"/>
                  </a:lnTo>
                  <a:lnTo>
                    <a:pt x="1239109" y="1165903"/>
                  </a:lnTo>
                  <a:lnTo>
                    <a:pt x="1236833" y="1167492"/>
                  </a:lnTo>
                  <a:lnTo>
                    <a:pt x="1234557" y="1168399"/>
                  </a:lnTo>
                  <a:lnTo>
                    <a:pt x="1232053" y="1169307"/>
                  </a:lnTo>
                  <a:lnTo>
                    <a:pt x="1229322" y="1169761"/>
                  </a:lnTo>
                  <a:lnTo>
                    <a:pt x="1226818" y="1169988"/>
                  </a:lnTo>
                  <a:lnTo>
                    <a:pt x="1152617" y="1169988"/>
                  </a:lnTo>
                  <a:lnTo>
                    <a:pt x="1150114" y="1169761"/>
                  </a:lnTo>
                  <a:lnTo>
                    <a:pt x="1147610" y="1169307"/>
                  </a:lnTo>
                  <a:lnTo>
                    <a:pt x="1145106" y="1168399"/>
                  </a:lnTo>
                  <a:lnTo>
                    <a:pt x="1142830" y="1167492"/>
                  </a:lnTo>
                  <a:lnTo>
                    <a:pt x="1140554" y="1165903"/>
                  </a:lnTo>
                  <a:lnTo>
                    <a:pt x="1138278" y="1164314"/>
                  </a:lnTo>
                  <a:lnTo>
                    <a:pt x="1136457" y="1162498"/>
                  </a:lnTo>
                  <a:lnTo>
                    <a:pt x="1134409" y="1160229"/>
                  </a:lnTo>
                  <a:lnTo>
                    <a:pt x="1132815" y="1157959"/>
                  </a:lnTo>
                  <a:lnTo>
                    <a:pt x="1131450" y="1155462"/>
                  </a:lnTo>
                  <a:lnTo>
                    <a:pt x="1130084" y="1152512"/>
                  </a:lnTo>
                  <a:lnTo>
                    <a:pt x="1129174" y="1149788"/>
                  </a:lnTo>
                  <a:lnTo>
                    <a:pt x="1128036" y="1146838"/>
                  </a:lnTo>
                  <a:lnTo>
                    <a:pt x="1127580" y="1143433"/>
                  </a:lnTo>
                  <a:lnTo>
                    <a:pt x="1127125" y="1140256"/>
                  </a:lnTo>
                  <a:lnTo>
                    <a:pt x="1127125" y="1136851"/>
                  </a:lnTo>
                  <a:lnTo>
                    <a:pt x="1127125" y="623687"/>
                  </a:lnTo>
                  <a:lnTo>
                    <a:pt x="1127125" y="620282"/>
                  </a:lnTo>
                  <a:lnTo>
                    <a:pt x="1127580" y="617105"/>
                  </a:lnTo>
                  <a:lnTo>
                    <a:pt x="1128036" y="613927"/>
                  </a:lnTo>
                  <a:lnTo>
                    <a:pt x="1129174" y="610750"/>
                  </a:lnTo>
                  <a:lnTo>
                    <a:pt x="1130084" y="608026"/>
                  </a:lnTo>
                  <a:lnTo>
                    <a:pt x="1131450" y="605303"/>
                  </a:lnTo>
                  <a:lnTo>
                    <a:pt x="1132815" y="602806"/>
                  </a:lnTo>
                  <a:lnTo>
                    <a:pt x="1134409" y="600537"/>
                  </a:lnTo>
                  <a:lnTo>
                    <a:pt x="1136457" y="598267"/>
                  </a:lnTo>
                  <a:lnTo>
                    <a:pt x="1138278" y="596451"/>
                  </a:lnTo>
                  <a:lnTo>
                    <a:pt x="1140554" y="594635"/>
                  </a:lnTo>
                  <a:lnTo>
                    <a:pt x="1142830" y="593274"/>
                  </a:lnTo>
                  <a:lnTo>
                    <a:pt x="1145106" y="592139"/>
                  </a:lnTo>
                  <a:lnTo>
                    <a:pt x="1147610" y="591231"/>
                  </a:lnTo>
                  <a:lnTo>
                    <a:pt x="1150114" y="590777"/>
                  </a:lnTo>
                  <a:lnTo>
                    <a:pt x="1152617" y="590550"/>
                  </a:lnTo>
                  <a:close/>
                  <a:moveTo>
                    <a:pt x="1633857" y="508000"/>
                  </a:moveTo>
                  <a:lnTo>
                    <a:pt x="1707830" y="508000"/>
                  </a:lnTo>
                  <a:lnTo>
                    <a:pt x="1710561" y="508227"/>
                  </a:lnTo>
                  <a:lnTo>
                    <a:pt x="1713065" y="508680"/>
                  </a:lnTo>
                  <a:lnTo>
                    <a:pt x="1715797" y="509814"/>
                  </a:lnTo>
                  <a:lnTo>
                    <a:pt x="1718073" y="510947"/>
                  </a:lnTo>
                  <a:lnTo>
                    <a:pt x="1720349" y="512534"/>
                  </a:lnTo>
                  <a:lnTo>
                    <a:pt x="1722170" y="514575"/>
                  </a:lnTo>
                  <a:lnTo>
                    <a:pt x="1724218" y="516842"/>
                  </a:lnTo>
                  <a:lnTo>
                    <a:pt x="1726039" y="519109"/>
                  </a:lnTo>
                  <a:lnTo>
                    <a:pt x="1727860" y="521829"/>
                  </a:lnTo>
                  <a:lnTo>
                    <a:pt x="1729453" y="524550"/>
                  </a:lnTo>
                  <a:lnTo>
                    <a:pt x="1730591" y="527950"/>
                  </a:lnTo>
                  <a:lnTo>
                    <a:pt x="1731729" y="531124"/>
                  </a:lnTo>
                  <a:lnTo>
                    <a:pt x="1732640" y="534752"/>
                  </a:lnTo>
                  <a:lnTo>
                    <a:pt x="1733095" y="538152"/>
                  </a:lnTo>
                  <a:lnTo>
                    <a:pt x="1733550" y="542006"/>
                  </a:lnTo>
                  <a:lnTo>
                    <a:pt x="1733550" y="545860"/>
                  </a:lnTo>
                  <a:lnTo>
                    <a:pt x="1733550" y="1132128"/>
                  </a:lnTo>
                  <a:lnTo>
                    <a:pt x="1733550" y="1135982"/>
                  </a:lnTo>
                  <a:lnTo>
                    <a:pt x="1733095" y="1139836"/>
                  </a:lnTo>
                  <a:lnTo>
                    <a:pt x="1732640" y="1143463"/>
                  </a:lnTo>
                  <a:lnTo>
                    <a:pt x="1731729" y="1146864"/>
                  </a:lnTo>
                  <a:lnTo>
                    <a:pt x="1730591" y="1150038"/>
                  </a:lnTo>
                  <a:lnTo>
                    <a:pt x="1729453" y="1153438"/>
                  </a:lnTo>
                  <a:lnTo>
                    <a:pt x="1727860" y="1156159"/>
                  </a:lnTo>
                  <a:lnTo>
                    <a:pt x="1726039" y="1158879"/>
                  </a:lnTo>
                  <a:lnTo>
                    <a:pt x="1724218" y="1161373"/>
                  </a:lnTo>
                  <a:lnTo>
                    <a:pt x="1722170" y="1163414"/>
                  </a:lnTo>
                  <a:lnTo>
                    <a:pt x="1720349" y="1165454"/>
                  </a:lnTo>
                  <a:lnTo>
                    <a:pt x="1718073" y="1167041"/>
                  </a:lnTo>
                  <a:lnTo>
                    <a:pt x="1715797" y="1168174"/>
                  </a:lnTo>
                  <a:lnTo>
                    <a:pt x="1713065" y="1169308"/>
                  </a:lnTo>
                  <a:lnTo>
                    <a:pt x="1710561" y="1169761"/>
                  </a:lnTo>
                  <a:lnTo>
                    <a:pt x="1707830" y="1169988"/>
                  </a:lnTo>
                  <a:lnTo>
                    <a:pt x="1633857" y="1169988"/>
                  </a:lnTo>
                  <a:lnTo>
                    <a:pt x="1631353" y="1169761"/>
                  </a:lnTo>
                  <a:lnTo>
                    <a:pt x="1628850" y="1169308"/>
                  </a:lnTo>
                  <a:lnTo>
                    <a:pt x="1626346" y="1168174"/>
                  </a:lnTo>
                  <a:lnTo>
                    <a:pt x="1624070" y="1167041"/>
                  </a:lnTo>
                  <a:lnTo>
                    <a:pt x="1621794" y="1165454"/>
                  </a:lnTo>
                  <a:lnTo>
                    <a:pt x="1619518" y="1163414"/>
                  </a:lnTo>
                  <a:lnTo>
                    <a:pt x="1617469" y="1161373"/>
                  </a:lnTo>
                  <a:lnTo>
                    <a:pt x="1615648" y="1158879"/>
                  </a:lnTo>
                  <a:lnTo>
                    <a:pt x="1614055" y="1156159"/>
                  </a:lnTo>
                  <a:lnTo>
                    <a:pt x="1612689" y="1153438"/>
                  </a:lnTo>
                  <a:lnTo>
                    <a:pt x="1611324" y="1150038"/>
                  </a:lnTo>
                  <a:lnTo>
                    <a:pt x="1610186" y="1146864"/>
                  </a:lnTo>
                  <a:lnTo>
                    <a:pt x="1609275" y="1143463"/>
                  </a:lnTo>
                  <a:lnTo>
                    <a:pt x="1608820" y="1139836"/>
                  </a:lnTo>
                  <a:lnTo>
                    <a:pt x="1608365" y="1135982"/>
                  </a:lnTo>
                  <a:lnTo>
                    <a:pt x="1608137" y="1132128"/>
                  </a:lnTo>
                  <a:lnTo>
                    <a:pt x="1608137" y="545860"/>
                  </a:lnTo>
                  <a:lnTo>
                    <a:pt x="1608365" y="542006"/>
                  </a:lnTo>
                  <a:lnTo>
                    <a:pt x="1608820" y="538152"/>
                  </a:lnTo>
                  <a:lnTo>
                    <a:pt x="1609275" y="534752"/>
                  </a:lnTo>
                  <a:lnTo>
                    <a:pt x="1610186" y="531124"/>
                  </a:lnTo>
                  <a:lnTo>
                    <a:pt x="1611324" y="527950"/>
                  </a:lnTo>
                  <a:lnTo>
                    <a:pt x="1612689" y="524550"/>
                  </a:lnTo>
                  <a:lnTo>
                    <a:pt x="1614055" y="521829"/>
                  </a:lnTo>
                  <a:lnTo>
                    <a:pt x="1615648" y="519109"/>
                  </a:lnTo>
                  <a:lnTo>
                    <a:pt x="1617469" y="516842"/>
                  </a:lnTo>
                  <a:lnTo>
                    <a:pt x="1619518" y="514575"/>
                  </a:lnTo>
                  <a:lnTo>
                    <a:pt x="1621794" y="512534"/>
                  </a:lnTo>
                  <a:lnTo>
                    <a:pt x="1624070" y="510947"/>
                  </a:lnTo>
                  <a:lnTo>
                    <a:pt x="1626346" y="509814"/>
                  </a:lnTo>
                  <a:lnTo>
                    <a:pt x="1628850" y="508680"/>
                  </a:lnTo>
                  <a:lnTo>
                    <a:pt x="1631353" y="508227"/>
                  </a:lnTo>
                  <a:lnTo>
                    <a:pt x="1633857" y="508000"/>
                  </a:lnTo>
                  <a:close/>
                  <a:moveTo>
                    <a:pt x="1501548" y="319088"/>
                  </a:moveTo>
                  <a:lnTo>
                    <a:pt x="1733323" y="319088"/>
                  </a:lnTo>
                  <a:lnTo>
                    <a:pt x="1733323" y="319316"/>
                  </a:lnTo>
                  <a:lnTo>
                    <a:pt x="1733550" y="319316"/>
                  </a:lnTo>
                  <a:lnTo>
                    <a:pt x="1733550" y="464215"/>
                  </a:lnTo>
                  <a:lnTo>
                    <a:pt x="1637620" y="464215"/>
                  </a:lnTo>
                  <a:lnTo>
                    <a:pt x="1637620" y="418038"/>
                  </a:lnTo>
                  <a:lnTo>
                    <a:pt x="1318759" y="617303"/>
                  </a:lnTo>
                  <a:lnTo>
                    <a:pt x="1250723" y="574766"/>
                  </a:lnTo>
                  <a:lnTo>
                    <a:pt x="1253444" y="573174"/>
                  </a:lnTo>
                  <a:lnTo>
                    <a:pt x="1146628" y="506525"/>
                  </a:lnTo>
                  <a:lnTo>
                    <a:pt x="844096" y="695326"/>
                  </a:lnTo>
                  <a:lnTo>
                    <a:pt x="776287" y="653016"/>
                  </a:lnTo>
                  <a:lnTo>
                    <a:pt x="1147082" y="421450"/>
                  </a:lnTo>
                  <a:lnTo>
                    <a:pt x="1215118" y="463533"/>
                  </a:lnTo>
                  <a:lnTo>
                    <a:pt x="1214437" y="464215"/>
                  </a:lnTo>
                  <a:lnTo>
                    <a:pt x="1321253" y="530637"/>
                  </a:lnTo>
                  <a:lnTo>
                    <a:pt x="1564368" y="379141"/>
                  </a:lnTo>
                  <a:lnTo>
                    <a:pt x="1501548" y="379141"/>
                  </a:lnTo>
                  <a:lnTo>
                    <a:pt x="1501548" y="319088"/>
                  </a:lnTo>
                  <a:close/>
                  <a:moveTo>
                    <a:pt x="229507" y="91395"/>
                  </a:moveTo>
                  <a:lnTo>
                    <a:pt x="225651" y="91621"/>
                  </a:lnTo>
                  <a:lnTo>
                    <a:pt x="221796" y="91848"/>
                  </a:lnTo>
                  <a:lnTo>
                    <a:pt x="218394" y="92075"/>
                  </a:lnTo>
                  <a:lnTo>
                    <a:pt x="214539" y="92755"/>
                  </a:lnTo>
                  <a:lnTo>
                    <a:pt x="210910" y="93662"/>
                  </a:lnTo>
                  <a:lnTo>
                    <a:pt x="207509" y="94570"/>
                  </a:lnTo>
                  <a:lnTo>
                    <a:pt x="204107" y="95704"/>
                  </a:lnTo>
                  <a:lnTo>
                    <a:pt x="200705" y="96837"/>
                  </a:lnTo>
                  <a:lnTo>
                    <a:pt x="197303" y="98198"/>
                  </a:lnTo>
                  <a:lnTo>
                    <a:pt x="194355" y="99559"/>
                  </a:lnTo>
                  <a:lnTo>
                    <a:pt x="191407" y="101373"/>
                  </a:lnTo>
                  <a:lnTo>
                    <a:pt x="188232" y="103187"/>
                  </a:lnTo>
                  <a:lnTo>
                    <a:pt x="185284" y="105002"/>
                  </a:lnTo>
                  <a:lnTo>
                    <a:pt x="182562" y="107270"/>
                  </a:lnTo>
                  <a:lnTo>
                    <a:pt x="179614" y="109311"/>
                  </a:lnTo>
                  <a:lnTo>
                    <a:pt x="177119" y="111579"/>
                  </a:lnTo>
                  <a:lnTo>
                    <a:pt x="174851" y="114073"/>
                  </a:lnTo>
                  <a:lnTo>
                    <a:pt x="172357" y="116568"/>
                  </a:lnTo>
                  <a:lnTo>
                    <a:pt x="170316" y="119062"/>
                  </a:lnTo>
                  <a:lnTo>
                    <a:pt x="168275" y="121784"/>
                  </a:lnTo>
                  <a:lnTo>
                    <a:pt x="166460" y="124505"/>
                  </a:lnTo>
                  <a:lnTo>
                    <a:pt x="164646" y="127454"/>
                  </a:lnTo>
                  <a:lnTo>
                    <a:pt x="162832" y="130402"/>
                  </a:lnTo>
                  <a:lnTo>
                    <a:pt x="161471" y="133350"/>
                  </a:lnTo>
                  <a:lnTo>
                    <a:pt x="160110" y="136525"/>
                  </a:lnTo>
                  <a:lnTo>
                    <a:pt x="158976" y="139700"/>
                  </a:lnTo>
                  <a:lnTo>
                    <a:pt x="158069" y="143102"/>
                  </a:lnTo>
                  <a:lnTo>
                    <a:pt x="156935" y="146277"/>
                  </a:lnTo>
                  <a:lnTo>
                    <a:pt x="156482" y="149679"/>
                  </a:lnTo>
                  <a:lnTo>
                    <a:pt x="156028" y="153080"/>
                  </a:lnTo>
                  <a:lnTo>
                    <a:pt x="155801" y="156709"/>
                  </a:lnTo>
                  <a:lnTo>
                    <a:pt x="155801" y="160111"/>
                  </a:lnTo>
                  <a:lnTo>
                    <a:pt x="155801" y="1330098"/>
                  </a:lnTo>
                  <a:lnTo>
                    <a:pt x="155801" y="1333500"/>
                  </a:lnTo>
                  <a:lnTo>
                    <a:pt x="156028" y="1337129"/>
                  </a:lnTo>
                  <a:lnTo>
                    <a:pt x="156482" y="1340531"/>
                  </a:lnTo>
                  <a:lnTo>
                    <a:pt x="156935" y="1343932"/>
                  </a:lnTo>
                  <a:lnTo>
                    <a:pt x="158069" y="1347561"/>
                  </a:lnTo>
                  <a:lnTo>
                    <a:pt x="158976" y="1350509"/>
                  </a:lnTo>
                  <a:lnTo>
                    <a:pt x="160110" y="1353684"/>
                  </a:lnTo>
                  <a:lnTo>
                    <a:pt x="161471" y="1357086"/>
                  </a:lnTo>
                  <a:lnTo>
                    <a:pt x="162832" y="1360034"/>
                  </a:lnTo>
                  <a:lnTo>
                    <a:pt x="164646" y="1362756"/>
                  </a:lnTo>
                  <a:lnTo>
                    <a:pt x="166460" y="1365931"/>
                  </a:lnTo>
                  <a:lnTo>
                    <a:pt x="168275" y="1368652"/>
                  </a:lnTo>
                  <a:lnTo>
                    <a:pt x="170316" y="1371373"/>
                  </a:lnTo>
                  <a:lnTo>
                    <a:pt x="172357" y="1373868"/>
                  </a:lnTo>
                  <a:lnTo>
                    <a:pt x="174851" y="1376590"/>
                  </a:lnTo>
                  <a:lnTo>
                    <a:pt x="177119" y="1378857"/>
                  </a:lnTo>
                  <a:lnTo>
                    <a:pt x="179614" y="1381125"/>
                  </a:lnTo>
                  <a:lnTo>
                    <a:pt x="182562" y="1383393"/>
                  </a:lnTo>
                  <a:lnTo>
                    <a:pt x="185284" y="1385207"/>
                  </a:lnTo>
                  <a:lnTo>
                    <a:pt x="188232" y="1387248"/>
                  </a:lnTo>
                  <a:lnTo>
                    <a:pt x="191407" y="1389063"/>
                  </a:lnTo>
                  <a:lnTo>
                    <a:pt x="194355" y="1390650"/>
                  </a:lnTo>
                  <a:lnTo>
                    <a:pt x="197303" y="1392238"/>
                  </a:lnTo>
                  <a:lnTo>
                    <a:pt x="200705" y="1393598"/>
                  </a:lnTo>
                  <a:lnTo>
                    <a:pt x="204107" y="1394959"/>
                  </a:lnTo>
                  <a:lnTo>
                    <a:pt x="207509" y="1395866"/>
                  </a:lnTo>
                  <a:lnTo>
                    <a:pt x="210910" y="1397000"/>
                  </a:lnTo>
                  <a:lnTo>
                    <a:pt x="214539" y="1397681"/>
                  </a:lnTo>
                  <a:lnTo>
                    <a:pt x="218394" y="1398134"/>
                  </a:lnTo>
                  <a:lnTo>
                    <a:pt x="221796" y="1398588"/>
                  </a:lnTo>
                  <a:lnTo>
                    <a:pt x="225651" y="1399041"/>
                  </a:lnTo>
                  <a:lnTo>
                    <a:pt x="229507" y="1399041"/>
                  </a:lnTo>
                  <a:lnTo>
                    <a:pt x="2280330" y="1399041"/>
                  </a:lnTo>
                  <a:lnTo>
                    <a:pt x="2284186" y="1399041"/>
                  </a:lnTo>
                  <a:lnTo>
                    <a:pt x="2288041" y="1398588"/>
                  </a:lnTo>
                  <a:lnTo>
                    <a:pt x="2291670" y="1398134"/>
                  </a:lnTo>
                  <a:lnTo>
                    <a:pt x="2295298" y="1397681"/>
                  </a:lnTo>
                  <a:lnTo>
                    <a:pt x="2299154" y="1397000"/>
                  </a:lnTo>
                  <a:lnTo>
                    <a:pt x="2302555" y="1395866"/>
                  </a:lnTo>
                  <a:lnTo>
                    <a:pt x="2305957" y="1394959"/>
                  </a:lnTo>
                  <a:lnTo>
                    <a:pt x="2309359" y="1393598"/>
                  </a:lnTo>
                  <a:lnTo>
                    <a:pt x="2312534" y="1392238"/>
                  </a:lnTo>
                  <a:lnTo>
                    <a:pt x="2315709" y="1390650"/>
                  </a:lnTo>
                  <a:lnTo>
                    <a:pt x="2318884" y="1389063"/>
                  </a:lnTo>
                  <a:lnTo>
                    <a:pt x="2321832" y="1387248"/>
                  </a:lnTo>
                  <a:lnTo>
                    <a:pt x="2324780" y="1385207"/>
                  </a:lnTo>
                  <a:lnTo>
                    <a:pt x="2327502" y="1383393"/>
                  </a:lnTo>
                  <a:lnTo>
                    <a:pt x="2330223" y="1381125"/>
                  </a:lnTo>
                  <a:lnTo>
                    <a:pt x="2332945" y="1378857"/>
                  </a:lnTo>
                  <a:lnTo>
                    <a:pt x="2335213" y="1376590"/>
                  </a:lnTo>
                  <a:lnTo>
                    <a:pt x="2337707" y="1373868"/>
                  </a:lnTo>
                  <a:lnTo>
                    <a:pt x="2339748" y="1371373"/>
                  </a:lnTo>
                  <a:lnTo>
                    <a:pt x="2341789" y="1368652"/>
                  </a:lnTo>
                  <a:lnTo>
                    <a:pt x="2343830" y="1365931"/>
                  </a:lnTo>
                  <a:lnTo>
                    <a:pt x="2345418" y="1362756"/>
                  </a:lnTo>
                  <a:lnTo>
                    <a:pt x="2347232" y="1360034"/>
                  </a:lnTo>
                  <a:lnTo>
                    <a:pt x="2348593" y="1357086"/>
                  </a:lnTo>
                  <a:lnTo>
                    <a:pt x="2350180" y="1353684"/>
                  </a:lnTo>
                  <a:lnTo>
                    <a:pt x="2351088" y="1350509"/>
                  </a:lnTo>
                  <a:lnTo>
                    <a:pt x="2351995" y="1347561"/>
                  </a:lnTo>
                  <a:lnTo>
                    <a:pt x="2352902" y="1343932"/>
                  </a:lnTo>
                  <a:lnTo>
                    <a:pt x="2353582" y="1340531"/>
                  </a:lnTo>
                  <a:lnTo>
                    <a:pt x="2354036" y="1337129"/>
                  </a:lnTo>
                  <a:lnTo>
                    <a:pt x="2354263" y="1333500"/>
                  </a:lnTo>
                  <a:lnTo>
                    <a:pt x="2354263" y="1330098"/>
                  </a:lnTo>
                  <a:lnTo>
                    <a:pt x="2354263" y="160111"/>
                  </a:lnTo>
                  <a:lnTo>
                    <a:pt x="2354263" y="156709"/>
                  </a:lnTo>
                  <a:lnTo>
                    <a:pt x="2354036" y="153080"/>
                  </a:lnTo>
                  <a:lnTo>
                    <a:pt x="2353582" y="149679"/>
                  </a:lnTo>
                  <a:lnTo>
                    <a:pt x="2352902" y="146277"/>
                  </a:lnTo>
                  <a:lnTo>
                    <a:pt x="2351995" y="143102"/>
                  </a:lnTo>
                  <a:lnTo>
                    <a:pt x="2351088" y="139700"/>
                  </a:lnTo>
                  <a:lnTo>
                    <a:pt x="2350180" y="136525"/>
                  </a:lnTo>
                  <a:lnTo>
                    <a:pt x="2348593" y="133350"/>
                  </a:lnTo>
                  <a:lnTo>
                    <a:pt x="2347232" y="130402"/>
                  </a:lnTo>
                  <a:lnTo>
                    <a:pt x="2345418" y="127454"/>
                  </a:lnTo>
                  <a:lnTo>
                    <a:pt x="2343830" y="124505"/>
                  </a:lnTo>
                  <a:lnTo>
                    <a:pt x="2341789" y="121784"/>
                  </a:lnTo>
                  <a:lnTo>
                    <a:pt x="2339748" y="119062"/>
                  </a:lnTo>
                  <a:lnTo>
                    <a:pt x="2337707" y="116568"/>
                  </a:lnTo>
                  <a:lnTo>
                    <a:pt x="2335213" y="114073"/>
                  </a:lnTo>
                  <a:lnTo>
                    <a:pt x="2332945" y="111579"/>
                  </a:lnTo>
                  <a:lnTo>
                    <a:pt x="2330223" y="109311"/>
                  </a:lnTo>
                  <a:lnTo>
                    <a:pt x="2327502" y="107270"/>
                  </a:lnTo>
                  <a:lnTo>
                    <a:pt x="2324780" y="105002"/>
                  </a:lnTo>
                  <a:lnTo>
                    <a:pt x="2321832" y="103187"/>
                  </a:lnTo>
                  <a:lnTo>
                    <a:pt x="2318884" y="101373"/>
                  </a:lnTo>
                  <a:lnTo>
                    <a:pt x="2315709" y="99559"/>
                  </a:lnTo>
                  <a:lnTo>
                    <a:pt x="2312534" y="98198"/>
                  </a:lnTo>
                  <a:lnTo>
                    <a:pt x="2309359" y="96837"/>
                  </a:lnTo>
                  <a:lnTo>
                    <a:pt x="2305957" y="95704"/>
                  </a:lnTo>
                  <a:lnTo>
                    <a:pt x="2302555" y="94570"/>
                  </a:lnTo>
                  <a:lnTo>
                    <a:pt x="2299154" y="93662"/>
                  </a:lnTo>
                  <a:lnTo>
                    <a:pt x="2295298" y="92755"/>
                  </a:lnTo>
                  <a:lnTo>
                    <a:pt x="2291670" y="92075"/>
                  </a:lnTo>
                  <a:lnTo>
                    <a:pt x="2288041" y="91848"/>
                  </a:lnTo>
                  <a:lnTo>
                    <a:pt x="2284186" y="91621"/>
                  </a:lnTo>
                  <a:lnTo>
                    <a:pt x="2280330" y="91395"/>
                  </a:lnTo>
                  <a:lnTo>
                    <a:pt x="229507" y="91395"/>
                  </a:lnTo>
                  <a:close/>
                  <a:moveTo>
                    <a:pt x="81642" y="0"/>
                  </a:moveTo>
                  <a:lnTo>
                    <a:pt x="86178" y="0"/>
                  </a:lnTo>
                  <a:lnTo>
                    <a:pt x="2424113" y="0"/>
                  </a:lnTo>
                  <a:lnTo>
                    <a:pt x="2428648" y="0"/>
                  </a:lnTo>
                  <a:lnTo>
                    <a:pt x="2432730" y="227"/>
                  </a:lnTo>
                  <a:lnTo>
                    <a:pt x="2436813" y="680"/>
                  </a:lnTo>
                  <a:lnTo>
                    <a:pt x="2441122" y="1361"/>
                  </a:lnTo>
                  <a:lnTo>
                    <a:pt x="2445204" y="2268"/>
                  </a:lnTo>
                  <a:lnTo>
                    <a:pt x="2449286" y="3402"/>
                  </a:lnTo>
                  <a:lnTo>
                    <a:pt x="2452914" y="4536"/>
                  </a:lnTo>
                  <a:lnTo>
                    <a:pt x="2456770" y="5896"/>
                  </a:lnTo>
                  <a:lnTo>
                    <a:pt x="2460625" y="7484"/>
                  </a:lnTo>
                  <a:lnTo>
                    <a:pt x="2464480" y="9298"/>
                  </a:lnTo>
                  <a:lnTo>
                    <a:pt x="2467882" y="11339"/>
                  </a:lnTo>
                  <a:lnTo>
                    <a:pt x="2471284" y="13380"/>
                  </a:lnTo>
                  <a:lnTo>
                    <a:pt x="2474459" y="15421"/>
                  </a:lnTo>
                  <a:lnTo>
                    <a:pt x="2477861" y="17916"/>
                  </a:lnTo>
                  <a:lnTo>
                    <a:pt x="2480809" y="20184"/>
                  </a:lnTo>
                  <a:lnTo>
                    <a:pt x="2483757" y="22905"/>
                  </a:lnTo>
                  <a:lnTo>
                    <a:pt x="2486479" y="25400"/>
                  </a:lnTo>
                  <a:lnTo>
                    <a:pt x="2489200" y="28348"/>
                  </a:lnTo>
                  <a:lnTo>
                    <a:pt x="2491695" y="31296"/>
                  </a:lnTo>
                  <a:lnTo>
                    <a:pt x="2493963" y="34471"/>
                  </a:lnTo>
                  <a:lnTo>
                    <a:pt x="2496230" y="37646"/>
                  </a:lnTo>
                  <a:lnTo>
                    <a:pt x="2498272" y="40821"/>
                  </a:lnTo>
                  <a:lnTo>
                    <a:pt x="2499859" y="44450"/>
                  </a:lnTo>
                  <a:lnTo>
                    <a:pt x="2501673" y="47625"/>
                  </a:lnTo>
                  <a:lnTo>
                    <a:pt x="2503261" y="51480"/>
                  </a:lnTo>
                  <a:lnTo>
                    <a:pt x="2504395" y="54882"/>
                  </a:lnTo>
                  <a:lnTo>
                    <a:pt x="2505755" y="58737"/>
                  </a:lnTo>
                  <a:lnTo>
                    <a:pt x="2506663" y="62593"/>
                  </a:lnTo>
                  <a:lnTo>
                    <a:pt x="2507343" y="66221"/>
                  </a:lnTo>
                  <a:lnTo>
                    <a:pt x="2508023" y="70304"/>
                  </a:lnTo>
                  <a:lnTo>
                    <a:pt x="2508250" y="74159"/>
                  </a:lnTo>
                  <a:lnTo>
                    <a:pt x="2508250" y="78241"/>
                  </a:lnTo>
                  <a:lnTo>
                    <a:pt x="2508250" y="1411968"/>
                  </a:lnTo>
                  <a:lnTo>
                    <a:pt x="2508250" y="1416050"/>
                  </a:lnTo>
                  <a:lnTo>
                    <a:pt x="2508023" y="1420132"/>
                  </a:lnTo>
                  <a:lnTo>
                    <a:pt x="2507343" y="1423988"/>
                  </a:lnTo>
                  <a:lnTo>
                    <a:pt x="2506663" y="1427616"/>
                  </a:lnTo>
                  <a:lnTo>
                    <a:pt x="2505755" y="1431472"/>
                  </a:lnTo>
                  <a:lnTo>
                    <a:pt x="2504395" y="1435327"/>
                  </a:lnTo>
                  <a:lnTo>
                    <a:pt x="2503261" y="1439182"/>
                  </a:lnTo>
                  <a:lnTo>
                    <a:pt x="2501673" y="1442584"/>
                  </a:lnTo>
                  <a:lnTo>
                    <a:pt x="2499859" y="1446213"/>
                  </a:lnTo>
                  <a:lnTo>
                    <a:pt x="2498272" y="1449388"/>
                  </a:lnTo>
                  <a:lnTo>
                    <a:pt x="2496230" y="1452790"/>
                  </a:lnTo>
                  <a:lnTo>
                    <a:pt x="2493963" y="1455965"/>
                  </a:lnTo>
                  <a:lnTo>
                    <a:pt x="2491695" y="1458913"/>
                  </a:lnTo>
                  <a:lnTo>
                    <a:pt x="2489200" y="1462088"/>
                  </a:lnTo>
                  <a:lnTo>
                    <a:pt x="2486479" y="1464809"/>
                  </a:lnTo>
                  <a:lnTo>
                    <a:pt x="2483757" y="1467531"/>
                  </a:lnTo>
                  <a:lnTo>
                    <a:pt x="2480809" y="1470025"/>
                  </a:lnTo>
                  <a:lnTo>
                    <a:pt x="2477861" y="1472747"/>
                  </a:lnTo>
                  <a:lnTo>
                    <a:pt x="2474459" y="1475015"/>
                  </a:lnTo>
                  <a:lnTo>
                    <a:pt x="2471284" y="1477282"/>
                  </a:lnTo>
                  <a:lnTo>
                    <a:pt x="2467882" y="1479097"/>
                  </a:lnTo>
                  <a:lnTo>
                    <a:pt x="2464480" y="1480911"/>
                  </a:lnTo>
                  <a:lnTo>
                    <a:pt x="2460625" y="1482725"/>
                  </a:lnTo>
                  <a:lnTo>
                    <a:pt x="2456770" y="1484313"/>
                  </a:lnTo>
                  <a:lnTo>
                    <a:pt x="2452914" y="1485674"/>
                  </a:lnTo>
                  <a:lnTo>
                    <a:pt x="2449286" y="1487034"/>
                  </a:lnTo>
                  <a:lnTo>
                    <a:pt x="2445204" y="1487941"/>
                  </a:lnTo>
                  <a:lnTo>
                    <a:pt x="2441122" y="1488849"/>
                  </a:lnTo>
                  <a:lnTo>
                    <a:pt x="2436813" y="1489529"/>
                  </a:lnTo>
                  <a:lnTo>
                    <a:pt x="2432730" y="1489982"/>
                  </a:lnTo>
                  <a:lnTo>
                    <a:pt x="2428648" y="1490209"/>
                  </a:lnTo>
                  <a:lnTo>
                    <a:pt x="2424113" y="1490663"/>
                  </a:lnTo>
                  <a:lnTo>
                    <a:pt x="86178" y="1490663"/>
                  </a:lnTo>
                  <a:lnTo>
                    <a:pt x="81642" y="1490209"/>
                  </a:lnTo>
                  <a:lnTo>
                    <a:pt x="77333" y="1489982"/>
                  </a:lnTo>
                  <a:lnTo>
                    <a:pt x="73251" y="1489529"/>
                  </a:lnTo>
                  <a:lnTo>
                    <a:pt x="68942" y="1488849"/>
                  </a:lnTo>
                  <a:lnTo>
                    <a:pt x="64860" y="1487941"/>
                  </a:lnTo>
                  <a:lnTo>
                    <a:pt x="60778" y="1487034"/>
                  </a:lnTo>
                  <a:lnTo>
                    <a:pt x="57150" y="1485674"/>
                  </a:lnTo>
                  <a:lnTo>
                    <a:pt x="53294" y="1484313"/>
                  </a:lnTo>
                  <a:lnTo>
                    <a:pt x="49439" y="1482725"/>
                  </a:lnTo>
                  <a:lnTo>
                    <a:pt x="45810" y="1480911"/>
                  </a:lnTo>
                  <a:lnTo>
                    <a:pt x="42182" y="1479097"/>
                  </a:lnTo>
                  <a:lnTo>
                    <a:pt x="39007" y="1477282"/>
                  </a:lnTo>
                  <a:lnTo>
                    <a:pt x="35605" y="1475015"/>
                  </a:lnTo>
                  <a:lnTo>
                    <a:pt x="32430" y="1472747"/>
                  </a:lnTo>
                  <a:lnTo>
                    <a:pt x="29255" y="1470025"/>
                  </a:lnTo>
                  <a:lnTo>
                    <a:pt x="26307" y="1467531"/>
                  </a:lnTo>
                  <a:lnTo>
                    <a:pt x="23585" y="1464809"/>
                  </a:lnTo>
                  <a:lnTo>
                    <a:pt x="21091" y="1462088"/>
                  </a:lnTo>
                  <a:lnTo>
                    <a:pt x="18596" y="1458913"/>
                  </a:lnTo>
                  <a:lnTo>
                    <a:pt x="16101" y="1455965"/>
                  </a:lnTo>
                  <a:lnTo>
                    <a:pt x="13833" y="1452790"/>
                  </a:lnTo>
                  <a:lnTo>
                    <a:pt x="12019" y="1449388"/>
                  </a:lnTo>
                  <a:lnTo>
                    <a:pt x="9978" y="1446213"/>
                  </a:lnTo>
                  <a:lnTo>
                    <a:pt x="8391" y="1442584"/>
                  </a:lnTo>
                  <a:lnTo>
                    <a:pt x="6803" y="1439182"/>
                  </a:lnTo>
                  <a:lnTo>
                    <a:pt x="5442" y="1435327"/>
                  </a:lnTo>
                  <a:lnTo>
                    <a:pt x="4308" y="1431472"/>
                  </a:lnTo>
                  <a:lnTo>
                    <a:pt x="3401" y="1427616"/>
                  </a:lnTo>
                  <a:lnTo>
                    <a:pt x="2494" y="1423988"/>
                  </a:lnTo>
                  <a:lnTo>
                    <a:pt x="2041" y="1420132"/>
                  </a:lnTo>
                  <a:lnTo>
                    <a:pt x="1814" y="1416050"/>
                  </a:lnTo>
                  <a:lnTo>
                    <a:pt x="1587" y="1411968"/>
                  </a:lnTo>
                  <a:lnTo>
                    <a:pt x="1587" y="78241"/>
                  </a:lnTo>
                  <a:lnTo>
                    <a:pt x="1814" y="74159"/>
                  </a:lnTo>
                  <a:lnTo>
                    <a:pt x="2041" y="70304"/>
                  </a:lnTo>
                  <a:lnTo>
                    <a:pt x="2494" y="66221"/>
                  </a:lnTo>
                  <a:lnTo>
                    <a:pt x="3401" y="62593"/>
                  </a:lnTo>
                  <a:lnTo>
                    <a:pt x="4308" y="58737"/>
                  </a:lnTo>
                  <a:lnTo>
                    <a:pt x="5442" y="54882"/>
                  </a:lnTo>
                  <a:lnTo>
                    <a:pt x="6803" y="51480"/>
                  </a:lnTo>
                  <a:lnTo>
                    <a:pt x="8391" y="47625"/>
                  </a:lnTo>
                  <a:lnTo>
                    <a:pt x="9978" y="44450"/>
                  </a:lnTo>
                  <a:lnTo>
                    <a:pt x="12019" y="40821"/>
                  </a:lnTo>
                  <a:lnTo>
                    <a:pt x="13833" y="37646"/>
                  </a:lnTo>
                  <a:lnTo>
                    <a:pt x="16101" y="34471"/>
                  </a:lnTo>
                  <a:lnTo>
                    <a:pt x="18596" y="31296"/>
                  </a:lnTo>
                  <a:lnTo>
                    <a:pt x="21091" y="28348"/>
                  </a:lnTo>
                  <a:lnTo>
                    <a:pt x="23585" y="25400"/>
                  </a:lnTo>
                  <a:lnTo>
                    <a:pt x="26307" y="22905"/>
                  </a:lnTo>
                  <a:lnTo>
                    <a:pt x="29255" y="20184"/>
                  </a:lnTo>
                  <a:lnTo>
                    <a:pt x="32430" y="17916"/>
                  </a:lnTo>
                  <a:lnTo>
                    <a:pt x="35605" y="15421"/>
                  </a:lnTo>
                  <a:lnTo>
                    <a:pt x="39007" y="13380"/>
                  </a:lnTo>
                  <a:lnTo>
                    <a:pt x="42182" y="11339"/>
                  </a:lnTo>
                  <a:lnTo>
                    <a:pt x="45810" y="9298"/>
                  </a:lnTo>
                  <a:lnTo>
                    <a:pt x="49439" y="7484"/>
                  </a:lnTo>
                  <a:lnTo>
                    <a:pt x="53294" y="5896"/>
                  </a:lnTo>
                  <a:lnTo>
                    <a:pt x="57150" y="4536"/>
                  </a:lnTo>
                  <a:lnTo>
                    <a:pt x="60778" y="3402"/>
                  </a:lnTo>
                  <a:lnTo>
                    <a:pt x="64860" y="2268"/>
                  </a:lnTo>
                  <a:lnTo>
                    <a:pt x="68942" y="1361"/>
                  </a:lnTo>
                  <a:lnTo>
                    <a:pt x="73251" y="680"/>
                  </a:lnTo>
                  <a:lnTo>
                    <a:pt x="77333" y="227"/>
                  </a:lnTo>
                  <a:lnTo>
                    <a:pt x="81642"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1" i="0" u="none" strike="noStrike" kern="1200" cap="none" spc="0" normalizeH="0" baseline="0" noProof="0">
                <a:ln>
                  <a:noFill/>
                </a:ln>
                <a:solidFill>
                  <a:srgbClr val="000000"/>
                </a:solidFill>
                <a:effectLst/>
                <a:uLnTx/>
                <a:uFillTx/>
                <a:latin typeface="Calibri" panose="020F0502020204030204" charset="0"/>
                <a:ea typeface="宋体" panose="02010600030101010101" pitchFamily="2" charset="-122"/>
                <a:cs typeface="+mn-cs"/>
              </a:endParaRPr>
            </a:p>
          </p:txBody>
        </p:sp>
        <p:sp>
          <p:nvSpPr>
            <p:cNvPr id="10" name="文本框 5">
              <a:extLst>
                <a:ext uri="{FF2B5EF4-FFF2-40B4-BE49-F238E27FC236}">
                  <a16:creationId xmlns:a16="http://schemas.microsoft.com/office/drawing/2014/main" id="{FA625A62-8C81-48D6-9ECF-8C5AD2243333}"/>
                </a:ext>
              </a:extLst>
            </p:cNvPr>
            <p:cNvSpPr txBox="1"/>
            <p:nvPr/>
          </p:nvSpPr>
          <p:spPr>
            <a:xfrm>
              <a:off x="422275" y="5004593"/>
              <a:ext cx="1247140" cy="400052"/>
            </a:xfrm>
            <a:prstGeom prst="rect">
              <a:avLst/>
            </a:prstGeom>
            <a:noFill/>
            <a:ln w="9525">
              <a:noFill/>
            </a:ln>
          </p:spPr>
          <p:txBody>
            <a:bodyPr>
              <a:spAutoFit/>
            </a:bodyPr>
            <a:lstStyle/>
            <a:p>
              <a:pPr lvl="0" algn="ctr" eaLnBrk="1" hangingPunct="1"/>
              <a:r>
                <a:rPr lang="zh-CN" altLang="en-US" sz="1350" b="1" dirty="0">
                  <a:latin typeface="微软雅黑" panose="020B0503020204020204" charset="-122"/>
                  <a:ea typeface="微软雅黑" panose="020B0503020204020204" charset="-122"/>
                </a:rPr>
                <a:t>信息采集</a:t>
              </a:r>
            </a:p>
          </p:txBody>
        </p:sp>
        <p:sp>
          <p:nvSpPr>
            <p:cNvPr id="11" name="文本框 6">
              <a:extLst>
                <a:ext uri="{FF2B5EF4-FFF2-40B4-BE49-F238E27FC236}">
                  <a16:creationId xmlns:a16="http://schemas.microsoft.com/office/drawing/2014/main" id="{8076CB11-DB36-4A4B-B02A-EFE844433DB8}"/>
                </a:ext>
              </a:extLst>
            </p:cNvPr>
            <p:cNvSpPr txBox="1"/>
            <p:nvPr/>
          </p:nvSpPr>
          <p:spPr>
            <a:xfrm>
              <a:off x="422275" y="3707130"/>
              <a:ext cx="1247140" cy="400052"/>
            </a:xfrm>
            <a:prstGeom prst="rect">
              <a:avLst/>
            </a:prstGeom>
            <a:noFill/>
            <a:ln w="9525">
              <a:noFill/>
            </a:ln>
          </p:spPr>
          <p:txBody>
            <a:bodyPr>
              <a:spAutoFit/>
            </a:bodyPr>
            <a:lstStyle/>
            <a:p>
              <a:pPr lvl="0" algn="ctr" eaLnBrk="1" hangingPunct="1"/>
              <a:r>
                <a:rPr lang="zh-CN" altLang="en-US" sz="1350" b="1" dirty="0">
                  <a:latin typeface="微软雅黑" panose="020B0503020204020204" charset="-122"/>
                  <a:ea typeface="微软雅黑" panose="020B0503020204020204" charset="-122"/>
                  <a:sym typeface="+mn-ea"/>
                </a:rPr>
                <a:t>结构分类</a:t>
              </a:r>
            </a:p>
          </p:txBody>
        </p:sp>
        <p:sp>
          <p:nvSpPr>
            <p:cNvPr id="12" name="文本框 7">
              <a:extLst>
                <a:ext uri="{FF2B5EF4-FFF2-40B4-BE49-F238E27FC236}">
                  <a16:creationId xmlns:a16="http://schemas.microsoft.com/office/drawing/2014/main" id="{2A14A865-CC0F-4342-A379-B5522CC443A5}"/>
                </a:ext>
              </a:extLst>
            </p:cNvPr>
            <p:cNvSpPr txBox="1"/>
            <p:nvPr/>
          </p:nvSpPr>
          <p:spPr>
            <a:xfrm>
              <a:off x="422275" y="2212975"/>
              <a:ext cx="1247140" cy="400052"/>
            </a:xfrm>
            <a:prstGeom prst="rect">
              <a:avLst/>
            </a:prstGeom>
            <a:noFill/>
            <a:ln w="9525">
              <a:noFill/>
            </a:ln>
          </p:spPr>
          <p:txBody>
            <a:bodyPr>
              <a:spAutoFit/>
            </a:bodyPr>
            <a:lstStyle/>
            <a:p>
              <a:pPr lvl="0" algn="ctr" eaLnBrk="1" hangingPunct="1"/>
              <a:r>
                <a:rPr lang="zh-CN" altLang="en-US" sz="1350" b="1" dirty="0">
                  <a:latin typeface="微软雅黑" panose="020B0503020204020204" charset="-122"/>
                  <a:ea typeface="微软雅黑" panose="020B0503020204020204" charset="-122"/>
                  <a:sym typeface="+mn-ea"/>
                </a:rPr>
                <a:t>特征提取</a:t>
              </a:r>
            </a:p>
          </p:txBody>
        </p:sp>
        <p:sp>
          <p:nvSpPr>
            <p:cNvPr id="13" name="文本框 8">
              <a:extLst>
                <a:ext uri="{FF2B5EF4-FFF2-40B4-BE49-F238E27FC236}">
                  <a16:creationId xmlns:a16="http://schemas.microsoft.com/office/drawing/2014/main" id="{48E78881-2197-4260-8559-74944CCA1E91}"/>
                </a:ext>
              </a:extLst>
            </p:cNvPr>
            <p:cNvSpPr txBox="1"/>
            <p:nvPr/>
          </p:nvSpPr>
          <p:spPr>
            <a:xfrm>
              <a:off x="422275" y="768349"/>
              <a:ext cx="1247140" cy="400052"/>
            </a:xfrm>
            <a:prstGeom prst="rect">
              <a:avLst/>
            </a:prstGeom>
            <a:noFill/>
            <a:ln w="9525">
              <a:noFill/>
            </a:ln>
          </p:spPr>
          <p:txBody>
            <a:bodyPr>
              <a:spAutoFit/>
            </a:bodyPr>
            <a:lstStyle/>
            <a:p>
              <a:pPr lvl="0" algn="ctr" eaLnBrk="1" hangingPunct="1"/>
              <a:r>
                <a:rPr lang="zh-CN" altLang="en-US" sz="1350" b="1" dirty="0">
                  <a:latin typeface="微软雅黑" panose="020B0503020204020204" charset="-122"/>
                  <a:ea typeface="微软雅黑" panose="020B0503020204020204" charset="-122"/>
                  <a:sym typeface="+mn-ea"/>
                </a:rPr>
                <a:t>统计分析</a:t>
              </a:r>
            </a:p>
          </p:txBody>
        </p:sp>
        <p:sp>
          <p:nvSpPr>
            <p:cNvPr id="14" name=" 167">
              <a:extLst>
                <a:ext uri="{FF2B5EF4-FFF2-40B4-BE49-F238E27FC236}">
                  <a16:creationId xmlns:a16="http://schemas.microsoft.com/office/drawing/2014/main" id="{C2900F2B-227F-4A6E-880A-853767A015D9}"/>
                </a:ext>
              </a:extLst>
            </p:cNvPr>
            <p:cNvSpPr/>
            <p:nvPr/>
          </p:nvSpPr>
          <p:spPr>
            <a:xfrm>
              <a:off x="3131186" y="4951254"/>
              <a:ext cx="1247775" cy="495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35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卡口系统</a:t>
              </a:r>
            </a:p>
          </p:txBody>
        </p:sp>
        <p:sp>
          <p:nvSpPr>
            <p:cNvPr id="15" name=" 167">
              <a:extLst>
                <a:ext uri="{FF2B5EF4-FFF2-40B4-BE49-F238E27FC236}">
                  <a16:creationId xmlns:a16="http://schemas.microsoft.com/office/drawing/2014/main" id="{2E60F76F-124B-48CF-AF67-FD055036907D}"/>
                </a:ext>
              </a:extLst>
            </p:cNvPr>
            <p:cNvSpPr/>
            <p:nvPr/>
          </p:nvSpPr>
          <p:spPr>
            <a:xfrm>
              <a:off x="4559935" y="4951254"/>
              <a:ext cx="1247775" cy="4933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35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sym typeface="+mn-ea"/>
                </a:rPr>
                <a:t>电警系统</a:t>
              </a:r>
            </a:p>
          </p:txBody>
        </p:sp>
        <p:sp>
          <p:nvSpPr>
            <p:cNvPr id="16" name=" 167">
              <a:extLst>
                <a:ext uri="{FF2B5EF4-FFF2-40B4-BE49-F238E27FC236}">
                  <a16:creationId xmlns:a16="http://schemas.microsoft.com/office/drawing/2014/main" id="{8A2D01ED-E66B-4A56-B5AB-26CCFD65047F}"/>
                </a:ext>
              </a:extLst>
            </p:cNvPr>
            <p:cNvSpPr/>
            <p:nvPr/>
          </p:nvSpPr>
          <p:spPr>
            <a:xfrm>
              <a:off x="5988050" y="4949349"/>
              <a:ext cx="1380489" cy="495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35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sym typeface="+mn-ea"/>
                </a:rPr>
                <a:t>停车场视频</a:t>
              </a:r>
            </a:p>
          </p:txBody>
        </p:sp>
        <p:sp>
          <p:nvSpPr>
            <p:cNvPr id="17" name=" 167">
              <a:extLst>
                <a:ext uri="{FF2B5EF4-FFF2-40B4-BE49-F238E27FC236}">
                  <a16:creationId xmlns:a16="http://schemas.microsoft.com/office/drawing/2014/main" id="{67A938C0-3615-47DD-A3E7-A1378A489096}"/>
                </a:ext>
              </a:extLst>
            </p:cNvPr>
            <p:cNvSpPr/>
            <p:nvPr/>
          </p:nvSpPr>
          <p:spPr>
            <a:xfrm>
              <a:off x="7543800" y="4951254"/>
              <a:ext cx="1380489" cy="495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35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sym typeface="+mn-ea"/>
                </a:rPr>
                <a:t>加油站视频</a:t>
              </a:r>
            </a:p>
          </p:txBody>
        </p:sp>
        <p:sp>
          <p:nvSpPr>
            <p:cNvPr id="18" name=" 167">
              <a:extLst>
                <a:ext uri="{FF2B5EF4-FFF2-40B4-BE49-F238E27FC236}">
                  <a16:creationId xmlns:a16="http://schemas.microsoft.com/office/drawing/2014/main" id="{DA81EC53-FF69-494A-9021-6D9D8447CAF8}"/>
                </a:ext>
              </a:extLst>
            </p:cNvPr>
            <p:cNvSpPr/>
            <p:nvPr/>
          </p:nvSpPr>
          <p:spPr>
            <a:xfrm>
              <a:off x="9090025" y="4949349"/>
              <a:ext cx="1380489" cy="495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35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sym typeface="+mn-ea"/>
                </a:rPr>
                <a:t>车载系统</a:t>
              </a:r>
            </a:p>
          </p:txBody>
        </p:sp>
        <p:sp>
          <p:nvSpPr>
            <p:cNvPr id="19" name=" 167">
              <a:extLst>
                <a:ext uri="{FF2B5EF4-FFF2-40B4-BE49-F238E27FC236}">
                  <a16:creationId xmlns:a16="http://schemas.microsoft.com/office/drawing/2014/main" id="{3B47E785-AD21-4B39-9B03-544247789A8B}"/>
                </a:ext>
              </a:extLst>
            </p:cNvPr>
            <p:cNvSpPr/>
            <p:nvPr/>
          </p:nvSpPr>
          <p:spPr>
            <a:xfrm>
              <a:off x="10626726" y="4951254"/>
              <a:ext cx="1380489" cy="495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35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sym typeface="+mn-ea"/>
                </a:rPr>
                <a:t>手持系统</a:t>
              </a:r>
            </a:p>
          </p:txBody>
        </p:sp>
        <p:sp>
          <p:nvSpPr>
            <p:cNvPr id="20" name="人">
              <a:extLst>
                <a:ext uri="{FF2B5EF4-FFF2-40B4-BE49-F238E27FC236}">
                  <a16:creationId xmlns:a16="http://schemas.microsoft.com/office/drawing/2014/main" id="{3D817C47-0017-425D-8DF9-79A3AFA17F31}"/>
                </a:ext>
              </a:extLst>
            </p:cNvPr>
            <p:cNvSpPr/>
            <p:nvPr/>
          </p:nvSpPr>
          <p:spPr bwMode="auto">
            <a:xfrm flipH="1">
              <a:off x="4718298" y="3423525"/>
              <a:ext cx="360392" cy="719034"/>
            </a:xfrm>
            <a:custGeom>
              <a:avLst/>
              <a:gdLst/>
              <a:ahLst/>
              <a:cxnLst/>
              <a:rect l="0" t="0" r="r" b="b"/>
              <a:pathLst>
                <a:path w="1366838" h="3292475">
                  <a:moveTo>
                    <a:pt x="402179" y="752475"/>
                  </a:moveTo>
                  <a:lnTo>
                    <a:pt x="964659" y="752475"/>
                  </a:lnTo>
                  <a:lnTo>
                    <a:pt x="971008" y="752793"/>
                  </a:lnTo>
                  <a:lnTo>
                    <a:pt x="977673" y="753427"/>
                  </a:lnTo>
                  <a:lnTo>
                    <a:pt x="983387" y="754380"/>
                  </a:lnTo>
                  <a:lnTo>
                    <a:pt x="989736" y="755332"/>
                  </a:lnTo>
                  <a:lnTo>
                    <a:pt x="999893" y="756920"/>
                  </a:lnTo>
                  <a:lnTo>
                    <a:pt x="1010368" y="759142"/>
                  </a:lnTo>
                  <a:lnTo>
                    <a:pt x="1021796" y="761681"/>
                  </a:lnTo>
                  <a:lnTo>
                    <a:pt x="1033541" y="765174"/>
                  </a:lnTo>
                  <a:lnTo>
                    <a:pt x="1045920" y="769300"/>
                  </a:lnTo>
                  <a:lnTo>
                    <a:pt x="1058617" y="774697"/>
                  </a:lnTo>
                  <a:lnTo>
                    <a:pt x="1071632" y="780729"/>
                  </a:lnTo>
                  <a:lnTo>
                    <a:pt x="1078298" y="784221"/>
                  </a:lnTo>
                  <a:lnTo>
                    <a:pt x="1084646" y="788031"/>
                  </a:lnTo>
                  <a:lnTo>
                    <a:pt x="1093851" y="793110"/>
                  </a:lnTo>
                  <a:lnTo>
                    <a:pt x="1102739" y="799142"/>
                  </a:lnTo>
                  <a:lnTo>
                    <a:pt x="1111627" y="805491"/>
                  </a:lnTo>
                  <a:lnTo>
                    <a:pt x="1121150" y="812158"/>
                  </a:lnTo>
                  <a:lnTo>
                    <a:pt x="1130038" y="819459"/>
                  </a:lnTo>
                  <a:lnTo>
                    <a:pt x="1138926" y="827396"/>
                  </a:lnTo>
                  <a:lnTo>
                    <a:pt x="1147814" y="835650"/>
                  </a:lnTo>
                  <a:lnTo>
                    <a:pt x="1156702" y="844539"/>
                  </a:lnTo>
                  <a:lnTo>
                    <a:pt x="1165590" y="853745"/>
                  </a:lnTo>
                  <a:lnTo>
                    <a:pt x="1174160" y="863586"/>
                  </a:lnTo>
                  <a:lnTo>
                    <a:pt x="1182731" y="874062"/>
                  </a:lnTo>
                  <a:lnTo>
                    <a:pt x="1190984" y="884856"/>
                  </a:lnTo>
                  <a:lnTo>
                    <a:pt x="1199554" y="896285"/>
                  </a:lnTo>
                  <a:lnTo>
                    <a:pt x="1207808" y="908348"/>
                  </a:lnTo>
                  <a:lnTo>
                    <a:pt x="1215743" y="920729"/>
                  </a:lnTo>
                  <a:lnTo>
                    <a:pt x="1223361" y="933745"/>
                  </a:lnTo>
                  <a:lnTo>
                    <a:pt x="1230980" y="947713"/>
                  </a:lnTo>
                  <a:lnTo>
                    <a:pt x="1238598" y="961999"/>
                  </a:lnTo>
                  <a:lnTo>
                    <a:pt x="1245899" y="976920"/>
                  </a:lnTo>
                  <a:lnTo>
                    <a:pt x="1253200" y="992158"/>
                  </a:lnTo>
                  <a:lnTo>
                    <a:pt x="1260183" y="1008666"/>
                  </a:lnTo>
                  <a:lnTo>
                    <a:pt x="1267166" y="1025173"/>
                  </a:lnTo>
                  <a:lnTo>
                    <a:pt x="1274150" y="1042316"/>
                  </a:lnTo>
                  <a:lnTo>
                    <a:pt x="1280498" y="1060729"/>
                  </a:lnTo>
                  <a:lnTo>
                    <a:pt x="1286847" y="1079459"/>
                  </a:lnTo>
                  <a:lnTo>
                    <a:pt x="1293195" y="1098824"/>
                  </a:lnTo>
                  <a:lnTo>
                    <a:pt x="1298909" y="1119142"/>
                  </a:lnTo>
                  <a:lnTo>
                    <a:pt x="1304623" y="1140094"/>
                  </a:lnTo>
                  <a:lnTo>
                    <a:pt x="1310336" y="1161681"/>
                  </a:lnTo>
                  <a:lnTo>
                    <a:pt x="1315733" y="1184221"/>
                  </a:lnTo>
                  <a:lnTo>
                    <a:pt x="1320811" y="1207713"/>
                  </a:lnTo>
                  <a:lnTo>
                    <a:pt x="1325573" y="1231840"/>
                  </a:lnTo>
                  <a:lnTo>
                    <a:pt x="1330334" y="1256602"/>
                  </a:lnTo>
                  <a:lnTo>
                    <a:pt x="1334778" y="1282634"/>
                  </a:lnTo>
                  <a:lnTo>
                    <a:pt x="1338905" y="1309300"/>
                  </a:lnTo>
                  <a:lnTo>
                    <a:pt x="1343031" y="1336920"/>
                  </a:lnTo>
                  <a:lnTo>
                    <a:pt x="1346523" y="1365491"/>
                  </a:lnTo>
                  <a:lnTo>
                    <a:pt x="1350015" y="1395015"/>
                  </a:lnTo>
                  <a:lnTo>
                    <a:pt x="1352871" y="1425491"/>
                  </a:lnTo>
                  <a:lnTo>
                    <a:pt x="1355411" y="1456920"/>
                  </a:lnTo>
                  <a:lnTo>
                    <a:pt x="1358268" y="1489300"/>
                  </a:lnTo>
                  <a:lnTo>
                    <a:pt x="1360490" y="1522634"/>
                  </a:lnTo>
                  <a:lnTo>
                    <a:pt x="1362077" y="1557237"/>
                  </a:lnTo>
                  <a:lnTo>
                    <a:pt x="1363664" y="1592793"/>
                  </a:lnTo>
                  <a:lnTo>
                    <a:pt x="1365251" y="1629300"/>
                  </a:lnTo>
                  <a:lnTo>
                    <a:pt x="1365886" y="1667078"/>
                  </a:lnTo>
                  <a:lnTo>
                    <a:pt x="1366521" y="1705808"/>
                  </a:lnTo>
                  <a:lnTo>
                    <a:pt x="1366838" y="1745491"/>
                  </a:lnTo>
                  <a:lnTo>
                    <a:pt x="1366521" y="1779459"/>
                  </a:lnTo>
                  <a:lnTo>
                    <a:pt x="1366203" y="1813745"/>
                  </a:lnTo>
                  <a:lnTo>
                    <a:pt x="1365568" y="1848983"/>
                  </a:lnTo>
                  <a:lnTo>
                    <a:pt x="1364934" y="1884856"/>
                  </a:lnTo>
                  <a:lnTo>
                    <a:pt x="1363346" y="1921681"/>
                  </a:lnTo>
                  <a:lnTo>
                    <a:pt x="1362077" y="1959142"/>
                  </a:lnTo>
                  <a:lnTo>
                    <a:pt x="1360490" y="1997872"/>
                  </a:lnTo>
                  <a:lnTo>
                    <a:pt x="1358585" y="2037237"/>
                  </a:lnTo>
                  <a:lnTo>
                    <a:pt x="1357950" y="2042951"/>
                  </a:lnTo>
                  <a:lnTo>
                    <a:pt x="1357315" y="2048666"/>
                  </a:lnTo>
                  <a:lnTo>
                    <a:pt x="1356046" y="2054062"/>
                  </a:lnTo>
                  <a:lnTo>
                    <a:pt x="1354776" y="2059777"/>
                  </a:lnTo>
                  <a:lnTo>
                    <a:pt x="1353506" y="2065173"/>
                  </a:lnTo>
                  <a:lnTo>
                    <a:pt x="1351602" y="2070570"/>
                  </a:lnTo>
                  <a:lnTo>
                    <a:pt x="1349380" y="2075332"/>
                  </a:lnTo>
                  <a:lnTo>
                    <a:pt x="1347475" y="2080412"/>
                  </a:lnTo>
                  <a:lnTo>
                    <a:pt x="1344936" y="2085491"/>
                  </a:lnTo>
                  <a:lnTo>
                    <a:pt x="1342079" y="2090253"/>
                  </a:lnTo>
                  <a:lnTo>
                    <a:pt x="1339540" y="2094697"/>
                  </a:lnTo>
                  <a:lnTo>
                    <a:pt x="1336365" y="2099459"/>
                  </a:lnTo>
                  <a:lnTo>
                    <a:pt x="1332874" y="2103586"/>
                  </a:lnTo>
                  <a:lnTo>
                    <a:pt x="1329699" y="2107713"/>
                  </a:lnTo>
                  <a:lnTo>
                    <a:pt x="1325890" y="2111840"/>
                  </a:lnTo>
                  <a:lnTo>
                    <a:pt x="1322081" y="2115650"/>
                  </a:lnTo>
                  <a:lnTo>
                    <a:pt x="1317955" y="2119142"/>
                  </a:lnTo>
                  <a:lnTo>
                    <a:pt x="1314145" y="2122634"/>
                  </a:lnTo>
                  <a:lnTo>
                    <a:pt x="1309701" y="2125809"/>
                  </a:lnTo>
                  <a:lnTo>
                    <a:pt x="1304940" y="2128983"/>
                  </a:lnTo>
                  <a:lnTo>
                    <a:pt x="1300496" y="2131523"/>
                  </a:lnTo>
                  <a:lnTo>
                    <a:pt x="1295735" y="2134380"/>
                  </a:lnTo>
                  <a:lnTo>
                    <a:pt x="1290656" y="2136602"/>
                  </a:lnTo>
                  <a:lnTo>
                    <a:pt x="1285894" y="2138824"/>
                  </a:lnTo>
                  <a:lnTo>
                    <a:pt x="1280816" y="2141047"/>
                  </a:lnTo>
                  <a:lnTo>
                    <a:pt x="1275419" y="2142634"/>
                  </a:lnTo>
                  <a:lnTo>
                    <a:pt x="1270023" y="2143904"/>
                  </a:lnTo>
                  <a:lnTo>
                    <a:pt x="1264627" y="2145174"/>
                  </a:lnTo>
                  <a:lnTo>
                    <a:pt x="1259231" y="2145809"/>
                  </a:lnTo>
                  <a:lnTo>
                    <a:pt x="1253517" y="2146761"/>
                  </a:lnTo>
                  <a:lnTo>
                    <a:pt x="1247803" y="2147396"/>
                  </a:lnTo>
                  <a:lnTo>
                    <a:pt x="1242090" y="2147396"/>
                  </a:lnTo>
                  <a:lnTo>
                    <a:pt x="1236059" y="2147396"/>
                  </a:lnTo>
                  <a:lnTo>
                    <a:pt x="1230027" y="2146443"/>
                  </a:lnTo>
                  <a:lnTo>
                    <a:pt x="1223996" y="2145809"/>
                  </a:lnTo>
                  <a:lnTo>
                    <a:pt x="1218283" y="2144856"/>
                  </a:lnTo>
                  <a:lnTo>
                    <a:pt x="1212252" y="2143586"/>
                  </a:lnTo>
                  <a:lnTo>
                    <a:pt x="1207173" y="2141999"/>
                  </a:lnTo>
                  <a:lnTo>
                    <a:pt x="1201459" y="2140094"/>
                  </a:lnTo>
                  <a:lnTo>
                    <a:pt x="1196063" y="2137872"/>
                  </a:lnTo>
                  <a:lnTo>
                    <a:pt x="1190984" y="2135650"/>
                  </a:lnTo>
                  <a:lnTo>
                    <a:pt x="1186223" y="2133110"/>
                  </a:lnTo>
                  <a:lnTo>
                    <a:pt x="1181144" y="2129936"/>
                  </a:lnTo>
                  <a:lnTo>
                    <a:pt x="1176382" y="2127078"/>
                  </a:lnTo>
                  <a:lnTo>
                    <a:pt x="1171938" y="2123586"/>
                  </a:lnTo>
                  <a:lnTo>
                    <a:pt x="1167494" y="2120412"/>
                  </a:lnTo>
                  <a:lnTo>
                    <a:pt x="1163050" y="2116602"/>
                  </a:lnTo>
                  <a:lnTo>
                    <a:pt x="1159241" y="2112793"/>
                  </a:lnTo>
                  <a:lnTo>
                    <a:pt x="1155432" y="2108666"/>
                  </a:lnTo>
                  <a:lnTo>
                    <a:pt x="1151941" y="2104539"/>
                  </a:lnTo>
                  <a:lnTo>
                    <a:pt x="1148131" y="2100094"/>
                  </a:lnTo>
                  <a:lnTo>
                    <a:pt x="1145275" y="2095332"/>
                  </a:lnTo>
                  <a:lnTo>
                    <a:pt x="1142418" y="2090888"/>
                  </a:lnTo>
                  <a:lnTo>
                    <a:pt x="1139243" y="2085808"/>
                  </a:lnTo>
                  <a:lnTo>
                    <a:pt x="1137021" y="2080729"/>
                  </a:lnTo>
                  <a:lnTo>
                    <a:pt x="1134482" y="2075332"/>
                  </a:lnTo>
                  <a:lnTo>
                    <a:pt x="1132578" y="2070253"/>
                  </a:lnTo>
                  <a:lnTo>
                    <a:pt x="1130673" y="2064856"/>
                  </a:lnTo>
                  <a:lnTo>
                    <a:pt x="1129403" y="2059459"/>
                  </a:lnTo>
                  <a:lnTo>
                    <a:pt x="1128134" y="2053745"/>
                  </a:lnTo>
                  <a:lnTo>
                    <a:pt x="1126864" y="2048348"/>
                  </a:lnTo>
                  <a:lnTo>
                    <a:pt x="1126229" y="2042316"/>
                  </a:lnTo>
                  <a:lnTo>
                    <a:pt x="1125594" y="2036602"/>
                  </a:lnTo>
                  <a:lnTo>
                    <a:pt x="1125594" y="2030570"/>
                  </a:lnTo>
                  <a:lnTo>
                    <a:pt x="1125912" y="2024539"/>
                  </a:lnTo>
                  <a:lnTo>
                    <a:pt x="1127499" y="1986761"/>
                  </a:lnTo>
                  <a:lnTo>
                    <a:pt x="1129403" y="1949618"/>
                  </a:lnTo>
                  <a:lnTo>
                    <a:pt x="1130990" y="1913745"/>
                  </a:lnTo>
                  <a:lnTo>
                    <a:pt x="1131943" y="1878189"/>
                  </a:lnTo>
                  <a:lnTo>
                    <a:pt x="1132895" y="1843904"/>
                  </a:lnTo>
                  <a:lnTo>
                    <a:pt x="1133212" y="1810253"/>
                  </a:lnTo>
                  <a:lnTo>
                    <a:pt x="1133530" y="1777554"/>
                  </a:lnTo>
                  <a:lnTo>
                    <a:pt x="1133847" y="1745491"/>
                  </a:lnTo>
                  <a:lnTo>
                    <a:pt x="1133530" y="1697237"/>
                  </a:lnTo>
                  <a:lnTo>
                    <a:pt x="1132578" y="1650888"/>
                  </a:lnTo>
                  <a:lnTo>
                    <a:pt x="1131308" y="1606443"/>
                  </a:lnTo>
                  <a:lnTo>
                    <a:pt x="1129721" y="1563904"/>
                  </a:lnTo>
                  <a:lnTo>
                    <a:pt x="1127181" y="1522951"/>
                  </a:lnTo>
                  <a:lnTo>
                    <a:pt x="1124324" y="1483904"/>
                  </a:lnTo>
                  <a:lnTo>
                    <a:pt x="1121150" y="1447078"/>
                  </a:lnTo>
                  <a:lnTo>
                    <a:pt x="1117341" y="1411840"/>
                  </a:lnTo>
                  <a:lnTo>
                    <a:pt x="1113215" y="1378507"/>
                  </a:lnTo>
                  <a:lnTo>
                    <a:pt x="1109088" y="1346443"/>
                  </a:lnTo>
                  <a:lnTo>
                    <a:pt x="1104327" y="1316285"/>
                  </a:lnTo>
                  <a:lnTo>
                    <a:pt x="1099565" y="1288031"/>
                  </a:lnTo>
                  <a:lnTo>
                    <a:pt x="1094169" y="1261047"/>
                  </a:lnTo>
                  <a:lnTo>
                    <a:pt x="1088455" y="1235332"/>
                  </a:lnTo>
                  <a:lnTo>
                    <a:pt x="1082742" y="1211840"/>
                  </a:lnTo>
                  <a:lnTo>
                    <a:pt x="1076710" y="1189300"/>
                  </a:lnTo>
                  <a:lnTo>
                    <a:pt x="1076710" y="1585174"/>
                  </a:lnTo>
                  <a:lnTo>
                    <a:pt x="1076710" y="1860412"/>
                  </a:lnTo>
                  <a:lnTo>
                    <a:pt x="1076710" y="3112475"/>
                  </a:lnTo>
                  <a:lnTo>
                    <a:pt x="1076710" y="3121681"/>
                  </a:lnTo>
                  <a:lnTo>
                    <a:pt x="1075758" y="3130888"/>
                  </a:lnTo>
                  <a:lnTo>
                    <a:pt x="1074806" y="3139777"/>
                  </a:lnTo>
                  <a:lnTo>
                    <a:pt x="1073219" y="3148666"/>
                  </a:lnTo>
                  <a:lnTo>
                    <a:pt x="1071314" y="3157237"/>
                  </a:lnTo>
                  <a:lnTo>
                    <a:pt x="1068775" y="3166126"/>
                  </a:lnTo>
                  <a:lnTo>
                    <a:pt x="1065918" y="3174380"/>
                  </a:lnTo>
                  <a:lnTo>
                    <a:pt x="1062744" y="3182634"/>
                  </a:lnTo>
                  <a:lnTo>
                    <a:pt x="1059252" y="3190570"/>
                  </a:lnTo>
                  <a:lnTo>
                    <a:pt x="1055125" y="3198189"/>
                  </a:lnTo>
                  <a:lnTo>
                    <a:pt x="1050999" y="3205808"/>
                  </a:lnTo>
                  <a:lnTo>
                    <a:pt x="1046238" y="3213110"/>
                  </a:lnTo>
                  <a:lnTo>
                    <a:pt x="1041159" y="3220094"/>
                  </a:lnTo>
                  <a:lnTo>
                    <a:pt x="1036080" y="3226761"/>
                  </a:lnTo>
                  <a:lnTo>
                    <a:pt x="1030366" y="3233428"/>
                  </a:lnTo>
                  <a:lnTo>
                    <a:pt x="1024335" y="3239777"/>
                  </a:lnTo>
                  <a:lnTo>
                    <a:pt x="1017987" y="3245808"/>
                  </a:lnTo>
                  <a:lnTo>
                    <a:pt x="1011321" y="3251523"/>
                  </a:lnTo>
                  <a:lnTo>
                    <a:pt x="1004655" y="3256602"/>
                  </a:lnTo>
                  <a:lnTo>
                    <a:pt x="997354" y="3261681"/>
                  </a:lnTo>
                  <a:lnTo>
                    <a:pt x="990053" y="3266443"/>
                  </a:lnTo>
                  <a:lnTo>
                    <a:pt x="982752" y="3270570"/>
                  </a:lnTo>
                  <a:lnTo>
                    <a:pt x="974817" y="3274697"/>
                  </a:lnTo>
                  <a:lnTo>
                    <a:pt x="966881" y="3278189"/>
                  </a:lnTo>
                  <a:lnTo>
                    <a:pt x="958945" y="3281681"/>
                  </a:lnTo>
                  <a:lnTo>
                    <a:pt x="950692" y="3284221"/>
                  </a:lnTo>
                  <a:lnTo>
                    <a:pt x="942122" y="3287078"/>
                  </a:lnTo>
                  <a:lnTo>
                    <a:pt x="933234" y="3288983"/>
                  </a:lnTo>
                  <a:lnTo>
                    <a:pt x="924346" y="3290253"/>
                  </a:lnTo>
                  <a:lnTo>
                    <a:pt x="915458" y="3291523"/>
                  </a:lnTo>
                  <a:lnTo>
                    <a:pt x="906570" y="3292158"/>
                  </a:lnTo>
                  <a:lnTo>
                    <a:pt x="897047" y="3292475"/>
                  </a:lnTo>
                  <a:lnTo>
                    <a:pt x="887842" y="3292158"/>
                  </a:lnTo>
                  <a:lnTo>
                    <a:pt x="878636" y="3291523"/>
                  </a:lnTo>
                  <a:lnTo>
                    <a:pt x="869431" y="3290253"/>
                  </a:lnTo>
                  <a:lnTo>
                    <a:pt x="860543" y="3288983"/>
                  </a:lnTo>
                  <a:lnTo>
                    <a:pt x="851973" y="3287078"/>
                  </a:lnTo>
                  <a:lnTo>
                    <a:pt x="843719" y="3284221"/>
                  </a:lnTo>
                  <a:lnTo>
                    <a:pt x="835149" y="3281681"/>
                  </a:lnTo>
                  <a:lnTo>
                    <a:pt x="826896" y="3278189"/>
                  </a:lnTo>
                  <a:lnTo>
                    <a:pt x="818960" y="3274697"/>
                  </a:lnTo>
                  <a:lnTo>
                    <a:pt x="811025" y="3270570"/>
                  </a:lnTo>
                  <a:lnTo>
                    <a:pt x="803724" y="3266443"/>
                  </a:lnTo>
                  <a:lnTo>
                    <a:pt x="796423" y="3261681"/>
                  </a:lnTo>
                  <a:lnTo>
                    <a:pt x="789440" y="3256602"/>
                  </a:lnTo>
                  <a:lnTo>
                    <a:pt x="782456" y="3251523"/>
                  </a:lnTo>
                  <a:lnTo>
                    <a:pt x="775790" y="3245808"/>
                  </a:lnTo>
                  <a:lnTo>
                    <a:pt x="770077" y="3239777"/>
                  </a:lnTo>
                  <a:lnTo>
                    <a:pt x="764045" y="3233428"/>
                  </a:lnTo>
                  <a:lnTo>
                    <a:pt x="758332" y="3226761"/>
                  </a:lnTo>
                  <a:lnTo>
                    <a:pt x="752936" y="3220094"/>
                  </a:lnTo>
                  <a:lnTo>
                    <a:pt x="747857" y="3213110"/>
                  </a:lnTo>
                  <a:lnTo>
                    <a:pt x="743095" y="3205808"/>
                  </a:lnTo>
                  <a:lnTo>
                    <a:pt x="738651" y="3198189"/>
                  </a:lnTo>
                  <a:lnTo>
                    <a:pt x="734842" y="3190570"/>
                  </a:lnTo>
                  <a:lnTo>
                    <a:pt x="731351" y="3182634"/>
                  </a:lnTo>
                  <a:lnTo>
                    <a:pt x="728176" y="3174380"/>
                  </a:lnTo>
                  <a:lnTo>
                    <a:pt x="725002" y="3166126"/>
                  </a:lnTo>
                  <a:lnTo>
                    <a:pt x="722780" y="3157237"/>
                  </a:lnTo>
                  <a:lnTo>
                    <a:pt x="720875" y="3148666"/>
                  </a:lnTo>
                  <a:lnTo>
                    <a:pt x="718971" y="3139777"/>
                  </a:lnTo>
                  <a:lnTo>
                    <a:pt x="718019" y="3130888"/>
                  </a:lnTo>
                  <a:lnTo>
                    <a:pt x="717384" y="3121681"/>
                  </a:lnTo>
                  <a:lnTo>
                    <a:pt x="717066" y="3112475"/>
                  </a:lnTo>
                  <a:lnTo>
                    <a:pt x="717066" y="1973110"/>
                  </a:lnTo>
                  <a:lnTo>
                    <a:pt x="649772" y="1973110"/>
                  </a:lnTo>
                  <a:lnTo>
                    <a:pt x="649772" y="3112475"/>
                  </a:lnTo>
                  <a:lnTo>
                    <a:pt x="649455" y="3121681"/>
                  </a:lnTo>
                  <a:lnTo>
                    <a:pt x="648820" y="3130888"/>
                  </a:lnTo>
                  <a:lnTo>
                    <a:pt x="647550" y="3139777"/>
                  </a:lnTo>
                  <a:lnTo>
                    <a:pt x="645963" y="3148666"/>
                  </a:lnTo>
                  <a:lnTo>
                    <a:pt x="644058" y="3157237"/>
                  </a:lnTo>
                  <a:lnTo>
                    <a:pt x="641836" y="3166126"/>
                  </a:lnTo>
                  <a:lnTo>
                    <a:pt x="638662" y="3174380"/>
                  </a:lnTo>
                  <a:lnTo>
                    <a:pt x="635488" y="3182634"/>
                  </a:lnTo>
                  <a:lnTo>
                    <a:pt x="631679" y="3190570"/>
                  </a:lnTo>
                  <a:lnTo>
                    <a:pt x="628187" y="3198189"/>
                  </a:lnTo>
                  <a:lnTo>
                    <a:pt x="623426" y="3205808"/>
                  </a:lnTo>
                  <a:lnTo>
                    <a:pt x="618664" y="3213110"/>
                  </a:lnTo>
                  <a:lnTo>
                    <a:pt x="613903" y="3220094"/>
                  </a:lnTo>
                  <a:lnTo>
                    <a:pt x="608507" y="3226761"/>
                  </a:lnTo>
                  <a:lnTo>
                    <a:pt x="602793" y="3233428"/>
                  </a:lnTo>
                  <a:lnTo>
                    <a:pt x="596762" y="3239777"/>
                  </a:lnTo>
                  <a:lnTo>
                    <a:pt x="590413" y="3245808"/>
                  </a:lnTo>
                  <a:lnTo>
                    <a:pt x="584382" y="3251523"/>
                  </a:lnTo>
                  <a:lnTo>
                    <a:pt x="577399" y="3256602"/>
                  </a:lnTo>
                  <a:lnTo>
                    <a:pt x="570415" y="3261681"/>
                  </a:lnTo>
                  <a:lnTo>
                    <a:pt x="563115" y="3266443"/>
                  </a:lnTo>
                  <a:lnTo>
                    <a:pt x="555496" y="3270570"/>
                  </a:lnTo>
                  <a:lnTo>
                    <a:pt x="547561" y="3274697"/>
                  </a:lnTo>
                  <a:lnTo>
                    <a:pt x="539625" y="3278189"/>
                  </a:lnTo>
                  <a:lnTo>
                    <a:pt x="531372" y="3281681"/>
                  </a:lnTo>
                  <a:lnTo>
                    <a:pt x="523119" y="3284221"/>
                  </a:lnTo>
                  <a:lnTo>
                    <a:pt x="514866" y="3287078"/>
                  </a:lnTo>
                  <a:lnTo>
                    <a:pt x="505978" y="3288983"/>
                  </a:lnTo>
                  <a:lnTo>
                    <a:pt x="497090" y="3290253"/>
                  </a:lnTo>
                  <a:lnTo>
                    <a:pt x="488202" y="3291523"/>
                  </a:lnTo>
                  <a:lnTo>
                    <a:pt x="478997" y="3292158"/>
                  </a:lnTo>
                  <a:lnTo>
                    <a:pt x="469791" y="3292475"/>
                  </a:lnTo>
                  <a:lnTo>
                    <a:pt x="460268" y="3292158"/>
                  </a:lnTo>
                  <a:lnTo>
                    <a:pt x="451380" y="3291523"/>
                  </a:lnTo>
                  <a:lnTo>
                    <a:pt x="442493" y="3290253"/>
                  </a:lnTo>
                  <a:lnTo>
                    <a:pt x="433605" y="3288983"/>
                  </a:lnTo>
                  <a:lnTo>
                    <a:pt x="424717" y="3287078"/>
                  </a:lnTo>
                  <a:lnTo>
                    <a:pt x="416146" y="3284221"/>
                  </a:lnTo>
                  <a:lnTo>
                    <a:pt x="407893" y="3281681"/>
                  </a:lnTo>
                  <a:lnTo>
                    <a:pt x="399640" y="3278189"/>
                  </a:lnTo>
                  <a:lnTo>
                    <a:pt x="391704" y="3274697"/>
                  </a:lnTo>
                  <a:lnTo>
                    <a:pt x="384086" y="3270570"/>
                  </a:lnTo>
                  <a:lnTo>
                    <a:pt x="376468" y="3266443"/>
                  </a:lnTo>
                  <a:lnTo>
                    <a:pt x="368850" y="3261681"/>
                  </a:lnTo>
                  <a:lnTo>
                    <a:pt x="362184" y="3256602"/>
                  </a:lnTo>
                  <a:lnTo>
                    <a:pt x="355518" y="3251523"/>
                  </a:lnTo>
                  <a:lnTo>
                    <a:pt x="348852" y="3245808"/>
                  </a:lnTo>
                  <a:lnTo>
                    <a:pt x="342503" y="3239777"/>
                  </a:lnTo>
                  <a:lnTo>
                    <a:pt x="336472" y="3233428"/>
                  </a:lnTo>
                  <a:lnTo>
                    <a:pt x="330758" y="3226761"/>
                  </a:lnTo>
                  <a:lnTo>
                    <a:pt x="325362" y="3220094"/>
                  </a:lnTo>
                  <a:lnTo>
                    <a:pt x="320601" y="3213110"/>
                  </a:lnTo>
                  <a:lnTo>
                    <a:pt x="315839" y="3205808"/>
                  </a:lnTo>
                  <a:lnTo>
                    <a:pt x="311395" y="3198189"/>
                  </a:lnTo>
                  <a:lnTo>
                    <a:pt x="307586" y="3190570"/>
                  </a:lnTo>
                  <a:lnTo>
                    <a:pt x="303777" y="3182634"/>
                  </a:lnTo>
                  <a:lnTo>
                    <a:pt x="300603" y="3174380"/>
                  </a:lnTo>
                  <a:lnTo>
                    <a:pt x="298064" y="3166126"/>
                  </a:lnTo>
                  <a:lnTo>
                    <a:pt x="295524" y="3157237"/>
                  </a:lnTo>
                  <a:lnTo>
                    <a:pt x="293620" y="3148666"/>
                  </a:lnTo>
                  <a:lnTo>
                    <a:pt x="292032" y="3139777"/>
                  </a:lnTo>
                  <a:lnTo>
                    <a:pt x="290763" y="3130888"/>
                  </a:lnTo>
                  <a:lnTo>
                    <a:pt x="289810" y="3121681"/>
                  </a:lnTo>
                  <a:lnTo>
                    <a:pt x="289810" y="3112475"/>
                  </a:lnTo>
                  <a:lnTo>
                    <a:pt x="289810" y="1860412"/>
                  </a:lnTo>
                  <a:lnTo>
                    <a:pt x="289810" y="1585174"/>
                  </a:lnTo>
                  <a:lnTo>
                    <a:pt x="289810" y="1189300"/>
                  </a:lnTo>
                  <a:lnTo>
                    <a:pt x="284097" y="1211840"/>
                  </a:lnTo>
                  <a:lnTo>
                    <a:pt x="278383" y="1235332"/>
                  </a:lnTo>
                  <a:lnTo>
                    <a:pt x="272669" y="1261047"/>
                  </a:lnTo>
                  <a:lnTo>
                    <a:pt x="267273" y="1288031"/>
                  </a:lnTo>
                  <a:lnTo>
                    <a:pt x="262512" y="1316285"/>
                  </a:lnTo>
                  <a:lnTo>
                    <a:pt x="257750" y="1346443"/>
                  </a:lnTo>
                  <a:lnTo>
                    <a:pt x="253306" y="1378507"/>
                  </a:lnTo>
                  <a:lnTo>
                    <a:pt x="249497" y="1411840"/>
                  </a:lnTo>
                  <a:lnTo>
                    <a:pt x="245371" y="1447078"/>
                  </a:lnTo>
                  <a:lnTo>
                    <a:pt x="242514" y="1483904"/>
                  </a:lnTo>
                  <a:lnTo>
                    <a:pt x="239340" y="1522951"/>
                  </a:lnTo>
                  <a:lnTo>
                    <a:pt x="237118" y="1563904"/>
                  </a:lnTo>
                  <a:lnTo>
                    <a:pt x="235213" y="1606443"/>
                  </a:lnTo>
                  <a:lnTo>
                    <a:pt x="233943" y="1650888"/>
                  </a:lnTo>
                  <a:lnTo>
                    <a:pt x="233309" y="1696920"/>
                  </a:lnTo>
                  <a:lnTo>
                    <a:pt x="232674" y="1745491"/>
                  </a:lnTo>
                  <a:lnTo>
                    <a:pt x="232674" y="1777554"/>
                  </a:lnTo>
                  <a:lnTo>
                    <a:pt x="233309" y="1810253"/>
                  </a:lnTo>
                  <a:lnTo>
                    <a:pt x="233943" y="1843904"/>
                  </a:lnTo>
                  <a:lnTo>
                    <a:pt x="234896" y="1878189"/>
                  </a:lnTo>
                  <a:lnTo>
                    <a:pt x="235848" y="1913745"/>
                  </a:lnTo>
                  <a:lnTo>
                    <a:pt x="237118" y="1949618"/>
                  </a:lnTo>
                  <a:lnTo>
                    <a:pt x="238705" y="1986761"/>
                  </a:lnTo>
                  <a:lnTo>
                    <a:pt x="240927" y="2024539"/>
                  </a:lnTo>
                  <a:lnTo>
                    <a:pt x="241244" y="2030570"/>
                  </a:lnTo>
                  <a:lnTo>
                    <a:pt x="240927" y="2036602"/>
                  </a:lnTo>
                  <a:lnTo>
                    <a:pt x="240609" y="2042316"/>
                  </a:lnTo>
                  <a:lnTo>
                    <a:pt x="239657" y="2048348"/>
                  </a:lnTo>
                  <a:lnTo>
                    <a:pt x="238705" y="2053745"/>
                  </a:lnTo>
                  <a:lnTo>
                    <a:pt x="237435" y="2059459"/>
                  </a:lnTo>
                  <a:lnTo>
                    <a:pt x="236165" y="2064856"/>
                  </a:lnTo>
                  <a:lnTo>
                    <a:pt x="234261" y="2070253"/>
                  </a:lnTo>
                  <a:lnTo>
                    <a:pt x="232039" y="2075332"/>
                  </a:lnTo>
                  <a:lnTo>
                    <a:pt x="229817" y="2080729"/>
                  </a:lnTo>
                  <a:lnTo>
                    <a:pt x="227277" y="2085808"/>
                  </a:lnTo>
                  <a:lnTo>
                    <a:pt x="224421" y="2090888"/>
                  </a:lnTo>
                  <a:lnTo>
                    <a:pt x="221564" y="2095332"/>
                  </a:lnTo>
                  <a:lnTo>
                    <a:pt x="218072" y="2100094"/>
                  </a:lnTo>
                  <a:lnTo>
                    <a:pt x="214898" y="2104539"/>
                  </a:lnTo>
                  <a:lnTo>
                    <a:pt x="211089" y="2108666"/>
                  </a:lnTo>
                  <a:lnTo>
                    <a:pt x="207597" y="2112793"/>
                  </a:lnTo>
                  <a:lnTo>
                    <a:pt x="203470" y="2116602"/>
                  </a:lnTo>
                  <a:lnTo>
                    <a:pt x="199344" y="2120412"/>
                  </a:lnTo>
                  <a:lnTo>
                    <a:pt x="194900" y="2123586"/>
                  </a:lnTo>
                  <a:lnTo>
                    <a:pt x="190456" y="2127078"/>
                  </a:lnTo>
                  <a:lnTo>
                    <a:pt x="185695" y="2129936"/>
                  </a:lnTo>
                  <a:lnTo>
                    <a:pt x="180616" y="2133110"/>
                  </a:lnTo>
                  <a:lnTo>
                    <a:pt x="175537" y="2135650"/>
                  </a:lnTo>
                  <a:lnTo>
                    <a:pt x="170776" y="2137872"/>
                  </a:lnTo>
                  <a:lnTo>
                    <a:pt x="165379" y="2140094"/>
                  </a:lnTo>
                  <a:lnTo>
                    <a:pt x="159666" y="2141999"/>
                  </a:lnTo>
                  <a:lnTo>
                    <a:pt x="153952" y="2143586"/>
                  </a:lnTo>
                  <a:lnTo>
                    <a:pt x="148556" y="2144856"/>
                  </a:lnTo>
                  <a:lnTo>
                    <a:pt x="142842" y="2145809"/>
                  </a:lnTo>
                  <a:lnTo>
                    <a:pt x="136811" y="2146443"/>
                  </a:lnTo>
                  <a:lnTo>
                    <a:pt x="130780" y="2147396"/>
                  </a:lnTo>
                  <a:lnTo>
                    <a:pt x="124431" y="2147396"/>
                  </a:lnTo>
                  <a:lnTo>
                    <a:pt x="119035" y="2147396"/>
                  </a:lnTo>
                  <a:lnTo>
                    <a:pt x="113321" y="2146761"/>
                  </a:lnTo>
                  <a:lnTo>
                    <a:pt x="107608" y="2145809"/>
                  </a:lnTo>
                  <a:lnTo>
                    <a:pt x="101894" y="2145174"/>
                  </a:lnTo>
                  <a:lnTo>
                    <a:pt x="96498" y="2143904"/>
                  </a:lnTo>
                  <a:lnTo>
                    <a:pt x="91419" y="2142634"/>
                  </a:lnTo>
                  <a:lnTo>
                    <a:pt x="86023" y="2141047"/>
                  </a:lnTo>
                  <a:lnTo>
                    <a:pt x="80944" y="2138824"/>
                  </a:lnTo>
                  <a:lnTo>
                    <a:pt x="76182" y="2136602"/>
                  </a:lnTo>
                  <a:lnTo>
                    <a:pt x="71104" y="2134380"/>
                  </a:lnTo>
                  <a:lnTo>
                    <a:pt x="66342" y="2131523"/>
                  </a:lnTo>
                  <a:lnTo>
                    <a:pt x="61898" y="2128983"/>
                  </a:lnTo>
                  <a:lnTo>
                    <a:pt x="57137" y="2125809"/>
                  </a:lnTo>
                  <a:lnTo>
                    <a:pt x="52693" y="2122634"/>
                  </a:lnTo>
                  <a:lnTo>
                    <a:pt x="48884" y="2119142"/>
                  </a:lnTo>
                  <a:lnTo>
                    <a:pt x="44757" y="2115650"/>
                  </a:lnTo>
                  <a:lnTo>
                    <a:pt x="40948" y="2111840"/>
                  </a:lnTo>
                  <a:lnTo>
                    <a:pt x="37139" y="2107713"/>
                  </a:lnTo>
                  <a:lnTo>
                    <a:pt x="33965" y="2103586"/>
                  </a:lnTo>
                  <a:lnTo>
                    <a:pt x="30473" y="2099459"/>
                  </a:lnTo>
                  <a:lnTo>
                    <a:pt x="27299" y="2094697"/>
                  </a:lnTo>
                  <a:lnTo>
                    <a:pt x="24442" y="2090253"/>
                  </a:lnTo>
                  <a:lnTo>
                    <a:pt x="21903" y="2085491"/>
                  </a:lnTo>
                  <a:lnTo>
                    <a:pt x="19363" y="2080412"/>
                  </a:lnTo>
                  <a:lnTo>
                    <a:pt x="17141" y="2075332"/>
                  </a:lnTo>
                  <a:lnTo>
                    <a:pt x="15237" y="2070570"/>
                  </a:lnTo>
                  <a:lnTo>
                    <a:pt x="13332" y="2065173"/>
                  </a:lnTo>
                  <a:lnTo>
                    <a:pt x="12062" y="2059777"/>
                  </a:lnTo>
                  <a:lnTo>
                    <a:pt x="10475" y="2054062"/>
                  </a:lnTo>
                  <a:lnTo>
                    <a:pt x="9523" y="2048666"/>
                  </a:lnTo>
                  <a:lnTo>
                    <a:pt x="8888" y="2042951"/>
                  </a:lnTo>
                  <a:lnTo>
                    <a:pt x="8253" y="2037237"/>
                  </a:lnTo>
                  <a:lnTo>
                    <a:pt x="6349" y="1997872"/>
                  </a:lnTo>
                  <a:lnTo>
                    <a:pt x="4762" y="1959459"/>
                  </a:lnTo>
                  <a:lnTo>
                    <a:pt x="3174" y="1921681"/>
                  </a:lnTo>
                  <a:lnTo>
                    <a:pt x="1905" y="1884856"/>
                  </a:lnTo>
                  <a:lnTo>
                    <a:pt x="952" y="1848983"/>
                  </a:lnTo>
                  <a:lnTo>
                    <a:pt x="318" y="1813745"/>
                  </a:lnTo>
                  <a:lnTo>
                    <a:pt x="0" y="1779142"/>
                  </a:lnTo>
                  <a:lnTo>
                    <a:pt x="0" y="1745491"/>
                  </a:lnTo>
                  <a:lnTo>
                    <a:pt x="0" y="1715650"/>
                  </a:lnTo>
                  <a:lnTo>
                    <a:pt x="318" y="1686126"/>
                  </a:lnTo>
                  <a:lnTo>
                    <a:pt x="952" y="1657554"/>
                  </a:lnTo>
                  <a:lnTo>
                    <a:pt x="1587" y="1629300"/>
                  </a:lnTo>
                  <a:lnTo>
                    <a:pt x="2540" y="1601681"/>
                  </a:lnTo>
                  <a:lnTo>
                    <a:pt x="3492" y="1574697"/>
                  </a:lnTo>
                  <a:lnTo>
                    <a:pt x="5079" y="1548348"/>
                  </a:lnTo>
                  <a:lnTo>
                    <a:pt x="6349" y="1522634"/>
                  </a:lnTo>
                  <a:lnTo>
                    <a:pt x="7936" y="1497555"/>
                  </a:lnTo>
                  <a:lnTo>
                    <a:pt x="9523" y="1473110"/>
                  </a:lnTo>
                  <a:lnTo>
                    <a:pt x="11745" y="1448666"/>
                  </a:lnTo>
                  <a:lnTo>
                    <a:pt x="13967" y="1425491"/>
                  </a:lnTo>
                  <a:lnTo>
                    <a:pt x="15871" y="1402634"/>
                  </a:lnTo>
                  <a:lnTo>
                    <a:pt x="18728" y="1380094"/>
                  </a:lnTo>
                  <a:lnTo>
                    <a:pt x="21268" y="1358507"/>
                  </a:lnTo>
                  <a:lnTo>
                    <a:pt x="23807" y="1336920"/>
                  </a:lnTo>
                  <a:lnTo>
                    <a:pt x="26981" y="1316285"/>
                  </a:lnTo>
                  <a:lnTo>
                    <a:pt x="29838" y="1295967"/>
                  </a:lnTo>
                  <a:lnTo>
                    <a:pt x="33012" y="1275967"/>
                  </a:lnTo>
                  <a:lnTo>
                    <a:pt x="36187" y="1256602"/>
                  </a:lnTo>
                  <a:lnTo>
                    <a:pt x="39996" y="1237872"/>
                  </a:lnTo>
                  <a:lnTo>
                    <a:pt x="43488" y="1219459"/>
                  </a:lnTo>
                  <a:lnTo>
                    <a:pt x="47297" y="1201681"/>
                  </a:lnTo>
                  <a:lnTo>
                    <a:pt x="51106" y="1184221"/>
                  </a:lnTo>
                  <a:lnTo>
                    <a:pt x="55232" y="1167396"/>
                  </a:lnTo>
                  <a:lnTo>
                    <a:pt x="59041" y="1150888"/>
                  </a:lnTo>
                  <a:lnTo>
                    <a:pt x="63485" y="1134697"/>
                  </a:lnTo>
                  <a:lnTo>
                    <a:pt x="67612" y="1119142"/>
                  </a:lnTo>
                  <a:lnTo>
                    <a:pt x="72056" y="1103904"/>
                  </a:lnTo>
                  <a:lnTo>
                    <a:pt x="76817" y="1088983"/>
                  </a:lnTo>
                  <a:lnTo>
                    <a:pt x="81261" y="1074697"/>
                  </a:lnTo>
                  <a:lnTo>
                    <a:pt x="86023" y="1060729"/>
                  </a:lnTo>
                  <a:lnTo>
                    <a:pt x="91102" y="1047078"/>
                  </a:lnTo>
                  <a:lnTo>
                    <a:pt x="95863" y="1033745"/>
                  </a:lnTo>
                  <a:lnTo>
                    <a:pt x="100942" y="1020729"/>
                  </a:lnTo>
                  <a:lnTo>
                    <a:pt x="106338" y="1008666"/>
                  </a:lnTo>
                  <a:lnTo>
                    <a:pt x="111734" y="996285"/>
                  </a:lnTo>
                  <a:lnTo>
                    <a:pt x="116813" y="984539"/>
                  </a:lnTo>
                  <a:lnTo>
                    <a:pt x="122209" y="973110"/>
                  </a:lnTo>
                  <a:lnTo>
                    <a:pt x="127923" y="961999"/>
                  </a:lnTo>
                  <a:lnTo>
                    <a:pt x="133637" y="951205"/>
                  </a:lnTo>
                  <a:lnTo>
                    <a:pt x="139350" y="940729"/>
                  </a:lnTo>
                  <a:lnTo>
                    <a:pt x="145064" y="930570"/>
                  </a:lnTo>
                  <a:lnTo>
                    <a:pt x="151095" y="920729"/>
                  </a:lnTo>
                  <a:lnTo>
                    <a:pt x="157126" y="911205"/>
                  </a:lnTo>
                  <a:lnTo>
                    <a:pt x="163475" y="902316"/>
                  </a:lnTo>
                  <a:lnTo>
                    <a:pt x="169506" y="893110"/>
                  </a:lnTo>
                  <a:lnTo>
                    <a:pt x="175537" y="884856"/>
                  </a:lnTo>
                  <a:lnTo>
                    <a:pt x="181885" y="876602"/>
                  </a:lnTo>
                  <a:lnTo>
                    <a:pt x="188234" y="868666"/>
                  </a:lnTo>
                  <a:lnTo>
                    <a:pt x="194900" y="861047"/>
                  </a:lnTo>
                  <a:lnTo>
                    <a:pt x="201248" y="853745"/>
                  </a:lnTo>
                  <a:lnTo>
                    <a:pt x="207914" y="846761"/>
                  </a:lnTo>
                  <a:lnTo>
                    <a:pt x="214580" y="840094"/>
                  </a:lnTo>
                  <a:lnTo>
                    <a:pt x="221246" y="833427"/>
                  </a:lnTo>
                  <a:lnTo>
                    <a:pt x="227912" y="827396"/>
                  </a:lnTo>
                  <a:lnTo>
                    <a:pt x="234578" y="821364"/>
                  </a:lnTo>
                  <a:lnTo>
                    <a:pt x="241244" y="815967"/>
                  </a:lnTo>
                  <a:lnTo>
                    <a:pt x="248228" y="810570"/>
                  </a:lnTo>
                  <a:lnTo>
                    <a:pt x="254894" y="805491"/>
                  </a:lnTo>
                  <a:lnTo>
                    <a:pt x="261242" y="800412"/>
                  </a:lnTo>
                  <a:lnTo>
                    <a:pt x="268225" y="796285"/>
                  </a:lnTo>
                  <a:lnTo>
                    <a:pt x="275209" y="791840"/>
                  </a:lnTo>
                  <a:lnTo>
                    <a:pt x="281875" y="788031"/>
                  </a:lnTo>
                  <a:lnTo>
                    <a:pt x="288541" y="784221"/>
                  </a:lnTo>
                  <a:lnTo>
                    <a:pt x="295207" y="780729"/>
                  </a:lnTo>
                  <a:lnTo>
                    <a:pt x="308221" y="774697"/>
                  </a:lnTo>
                  <a:lnTo>
                    <a:pt x="320918" y="769300"/>
                  </a:lnTo>
                  <a:lnTo>
                    <a:pt x="332980" y="765174"/>
                  </a:lnTo>
                  <a:lnTo>
                    <a:pt x="345043" y="761681"/>
                  </a:lnTo>
                  <a:lnTo>
                    <a:pt x="356470" y="759142"/>
                  </a:lnTo>
                  <a:lnTo>
                    <a:pt x="366945" y="756920"/>
                  </a:lnTo>
                  <a:lnTo>
                    <a:pt x="377103" y="755332"/>
                  </a:lnTo>
                  <a:lnTo>
                    <a:pt x="383134" y="754380"/>
                  </a:lnTo>
                  <a:lnTo>
                    <a:pt x="389165" y="753427"/>
                  </a:lnTo>
                  <a:lnTo>
                    <a:pt x="395831" y="752793"/>
                  </a:lnTo>
                  <a:lnTo>
                    <a:pt x="402179" y="752475"/>
                  </a:lnTo>
                  <a:close/>
                  <a:moveTo>
                    <a:pt x="675470" y="0"/>
                  </a:moveTo>
                  <a:lnTo>
                    <a:pt x="683419" y="0"/>
                  </a:lnTo>
                  <a:lnTo>
                    <a:pt x="692004" y="0"/>
                  </a:lnTo>
                  <a:lnTo>
                    <a:pt x="700271" y="318"/>
                  </a:lnTo>
                  <a:lnTo>
                    <a:pt x="708220" y="636"/>
                  </a:lnTo>
                  <a:lnTo>
                    <a:pt x="716487" y="1589"/>
                  </a:lnTo>
                  <a:lnTo>
                    <a:pt x="724754" y="2542"/>
                  </a:lnTo>
                  <a:lnTo>
                    <a:pt x="732703" y="3814"/>
                  </a:lnTo>
                  <a:lnTo>
                    <a:pt x="740970" y="5085"/>
                  </a:lnTo>
                  <a:lnTo>
                    <a:pt x="749555" y="6674"/>
                  </a:lnTo>
                  <a:lnTo>
                    <a:pt x="757822" y="8263"/>
                  </a:lnTo>
                  <a:lnTo>
                    <a:pt x="766089" y="10488"/>
                  </a:lnTo>
                  <a:lnTo>
                    <a:pt x="774038" y="12712"/>
                  </a:lnTo>
                  <a:lnTo>
                    <a:pt x="781987" y="14937"/>
                  </a:lnTo>
                  <a:lnTo>
                    <a:pt x="789936" y="17479"/>
                  </a:lnTo>
                  <a:lnTo>
                    <a:pt x="797568" y="20658"/>
                  </a:lnTo>
                  <a:lnTo>
                    <a:pt x="805517" y="23518"/>
                  </a:lnTo>
                  <a:lnTo>
                    <a:pt x="812830" y="26696"/>
                  </a:lnTo>
                  <a:lnTo>
                    <a:pt x="820779" y="29874"/>
                  </a:lnTo>
                  <a:lnTo>
                    <a:pt x="828092" y="33688"/>
                  </a:lnTo>
                  <a:lnTo>
                    <a:pt x="835405" y="37184"/>
                  </a:lnTo>
                  <a:lnTo>
                    <a:pt x="842400" y="40997"/>
                  </a:lnTo>
                  <a:lnTo>
                    <a:pt x="849395" y="44811"/>
                  </a:lnTo>
                  <a:lnTo>
                    <a:pt x="856391" y="49260"/>
                  </a:lnTo>
                  <a:lnTo>
                    <a:pt x="862750" y="53710"/>
                  </a:lnTo>
                  <a:lnTo>
                    <a:pt x="876104" y="62608"/>
                  </a:lnTo>
                  <a:lnTo>
                    <a:pt x="888823" y="72142"/>
                  </a:lnTo>
                  <a:lnTo>
                    <a:pt x="900905" y="82630"/>
                  </a:lnTo>
                  <a:lnTo>
                    <a:pt x="912352" y="93118"/>
                  </a:lnTo>
                  <a:lnTo>
                    <a:pt x="923481" y="104559"/>
                  </a:lnTo>
                  <a:lnTo>
                    <a:pt x="933973" y="116318"/>
                  </a:lnTo>
                  <a:lnTo>
                    <a:pt x="943830" y="128712"/>
                  </a:lnTo>
                  <a:lnTo>
                    <a:pt x="953051" y="141425"/>
                  </a:lnTo>
                  <a:lnTo>
                    <a:pt x="961636" y="154773"/>
                  </a:lnTo>
                  <a:lnTo>
                    <a:pt x="969585" y="168120"/>
                  </a:lnTo>
                  <a:lnTo>
                    <a:pt x="976898" y="182104"/>
                  </a:lnTo>
                  <a:lnTo>
                    <a:pt x="983576" y="196405"/>
                  </a:lnTo>
                  <a:lnTo>
                    <a:pt x="989617" y="211025"/>
                  </a:lnTo>
                  <a:lnTo>
                    <a:pt x="995022" y="225962"/>
                  </a:lnTo>
                  <a:lnTo>
                    <a:pt x="999792" y="240899"/>
                  </a:lnTo>
                  <a:lnTo>
                    <a:pt x="1003289" y="256471"/>
                  </a:lnTo>
                  <a:lnTo>
                    <a:pt x="1006469" y="272044"/>
                  </a:lnTo>
                  <a:lnTo>
                    <a:pt x="1009012" y="287616"/>
                  </a:lnTo>
                  <a:lnTo>
                    <a:pt x="1010602" y="303825"/>
                  </a:lnTo>
                  <a:lnTo>
                    <a:pt x="1010920" y="312088"/>
                  </a:lnTo>
                  <a:lnTo>
                    <a:pt x="1011238" y="320033"/>
                  </a:lnTo>
                  <a:lnTo>
                    <a:pt x="1011238" y="327978"/>
                  </a:lnTo>
                  <a:lnTo>
                    <a:pt x="1011238" y="336241"/>
                  </a:lnTo>
                  <a:lnTo>
                    <a:pt x="1010920" y="344186"/>
                  </a:lnTo>
                  <a:lnTo>
                    <a:pt x="1010284" y="352449"/>
                  </a:lnTo>
                  <a:lnTo>
                    <a:pt x="1009648" y="361030"/>
                  </a:lnTo>
                  <a:lnTo>
                    <a:pt x="1008695" y="369293"/>
                  </a:lnTo>
                  <a:lnTo>
                    <a:pt x="1007741" y="377238"/>
                  </a:lnTo>
                  <a:lnTo>
                    <a:pt x="1005833" y="385501"/>
                  </a:lnTo>
                  <a:lnTo>
                    <a:pt x="1004561" y="393764"/>
                  </a:lnTo>
                  <a:lnTo>
                    <a:pt x="1002653" y="402027"/>
                  </a:lnTo>
                  <a:lnTo>
                    <a:pt x="1000745" y="410290"/>
                  </a:lnTo>
                  <a:lnTo>
                    <a:pt x="998202" y="418553"/>
                  </a:lnTo>
                  <a:lnTo>
                    <a:pt x="995976" y="426498"/>
                  </a:lnTo>
                  <a:lnTo>
                    <a:pt x="993432" y="434444"/>
                  </a:lnTo>
                  <a:lnTo>
                    <a:pt x="990571" y="442071"/>
                  </a:lnTo>
                  <a:lnTo>
                    <a:pt x="987709" y="449698"/>
                  </a:lnTo>
                  <a:lnTo>
                    <a:pt x="984529" y="457326"/>
                  </a:lnTo>
                  <a:lnTo>
                    <a:pt x="981350" y="464953"/>
                  </a:lnTo>
                  <a:lnTo>
                    <a:pt x="977534" y="472263"/>
                  </a:lnTo>
                  <a:lnTo>
                    <a:pt x="974037" y="479572"/>
                  </a:lnTo>
                  <a:lnTo>
                    <a:pt x="970221" y="486564"/>
                  </a:lnTo>
                  <a:lnTo>
                    <a:pt x="966406" y="493556"/>
                  </a:lnTo>
                  <a:lnTo>
                    <a:pt x="957821" y="507222"/>
                  </a:lnTo>
                  <a:lnTo>
                    <a:pt x="948600" y="520570"/>
                  </a:lnTo>
                  <a:lnTo>
                    <a:pt x="939061" y="533282"/>
                  </a:lnTo>
                  <a:lnTo>
                    <a:pt x="928886" y="545041"/>
                  </a:lnTo>
                  <a:lnTo>
                    <a:pt x="917757" y="556800"/>
                  </a:lnTo>
                  <a:lnTo>
                    <a:pt x="906629" y="567923"/>
                  </a:lnTo>
                  <a:lnTo>
                    <a:pt x="894864" y="578411"/>
                  </a:lnTo>
                  <a:lnTo>
                    <a:pt x="882463" y="588263"/>
                  </a:lnTo>
                  <a:lnTo>
                    <a:pt x="869745" y="597479"/>
                  </a:lnTo>
                  <a:lnTo>
                    <a:pt x="856709" y="606060"/>
                  </a:lnTo>
                  <a:lnTo>
                    <a:pt x="843036" y="614005"/>
                  </a:lnTo>
                  <a:lnTo>
                    <a:pt x="829364" y="621315"/>
                  </a:lnTo>
                  <a:lnTo>
                    <a:pt x="815055" y="627989"/>
                  </a:lnTo>
                  <a:lnTo>
                    <a:pt x="800429" y="634027"/>
                  </a:lnTo>
                  <a:lnTo>
                    <a:pt x="785485" y="639430"/>
                  </a:lnTo>
                  <a:lnTo>
                    <a:pt x="770223" y="643879"/>
                  </a:lnTo>
                  <a:lnTo>
                    <a:pt x="754643" y="647693"/>
                  </a:lnTo>
                  <a:lnTo>
                    <a:pt x="739063" y="650871"/>
                  </a:lnTo>
                  <a:lnTo>
                    <a:pt x="723482" y="653413"/>
                  </a:lnTo>
                  <a:lnTo>
                    <a:pt x="707266" y="654685"/>
                  </a:lnTo>
                  <a:lnTo>
                    <a:pt x="699317" y="655320"/>
                  </a:lnTo>
                  <a:lnTo>
                    <a:pt x="691368" y="655638"/>
                  </a:lnTo>
                  <a:lnTo>
                    <a:pt x="682783" y="655638"/>
                  </a:lnTo>
                  <a:lnTo>
                    <a:pt x="674834" y="655638"/>
                  </a:lnTo>
                  <a:lnTo>
                    <a:pt x="666567" y="655320"/>
                  </a:lnTo>
                  <a:lnTo>
                    <a:pt x="658618" y="654685"/>
                  </a:lnTo>
                  <a:lnTo>
                    <a:pt x="650351" y="654049"/>
                  </a:lnTo>
                  <a:lnTo>
                    <a:pt x="642084" y="653096"/>
                  </a:lnTo>
                  <a:lnTo>
                    <a:pt x="633499" y="651824"/>
                  </a:lnTo>
                  <a:lnTo>
                    <a:pt x="625550" y="650235"/>
                  </a:lnTo>
                  <a:lnTo>
                    <a:pt x="617283" y="648964"/>
                  </a:lnTo>
                  <a:lnTo>
                    <a:pt x="609016" y="647057"/>
                  </a:lnTo>
                  <a:lnTo>
                    <a:pt x="600749" y="644833"/>
                  </a:lnTo>
                  <a:lnTo>
                    <a:pt x="592800" y="642608"/>
                  </a:lnTo>
                  <a:lnTo>
                    <a:pt x="584851" y="640383"/>
                  </a:lnTo>
                  <a:lnTo>
                    <a:pt x="576902" y="637523"/>
                  </a:lnTo>
                  <a:lnTo>
                    <a:pt x="568953" y="634981"/>
                  </a:lnTo>
                  <a:lnTo>
                    <a:pt x="561004" y="632120"/>
                  </a:lnTo>
                  <a:lnTo>
                    <a:pt x="553691" y="628942"/>
                  </a:lnTo>
                  <a:lnTo>
                    <a:pt x="546059" y="625764"/>
                  </a:lnTo>
                  <a:lnTo>
                    <a:pt x="538746" y="621950"/>
                  </a:lnTo>
                  <a:lnTo>
                    <a:pt x="531433" y="618454"/>
                  </a:lnTo>
                  <a:lnTo>
                    <a:pt x="524438" y="614641"/>
                  </a:lnTo>
                  <a:lnTo>
                    <a:pt x="517443" y="610827"/>
                  </a:lnTo>
                  <a:lnTo>
                    <a:pt x="503771" y="601928"/>
                  </a:lnTo>
                  <a:lnTo>
                    <a:pt x="490734" y="593030"/>
                  </a:lnTo>
                  <a:lnTo>
                    <a:pt x="478016" y="583496"/>
                  </a:lnTo>
                  <a:lnTo>
                    <a:pt x="465615" y="573008"/>
                  </a:lnTo>
                  <a:lnTo>
                    <a:pt x="454168" y="562202"/>
                  </a:lnTo>
                  <a:lnTo>
                    <a:pt x="443040" y="550761"/>
                  </a:lnTo>
                  <a:lnTo>
                    <a:pt x="432547" y="539320"/>
                  </a:lnTo>
                  <a:lnTo>
                    <a:pt x="422690" y="526926"/>
                  </a:lnTo>
                  <a:lnTo>
                    <a:pt x="413787" y="513896"/>
                  </a:lnTo>
                  <a:lnTo>
                    <a:pt x="405202" y="500865"/>
                  </a:lnTo>
                  <a:lnTo>
                    <a:pt x="396935" y="487200"/>
                  </a:lnTo>
                  <a:lnTo>
                    <a:pt x="389622" y="473216"/>
                  </a:lnTo>
                  <a:lnTo>
                    <a:pt x="383263" y="458915"/>
                  </a:lnTo>
                  <a:lnTo>
                    <a:pt x="377222" y="444614"/>
                  </a:lnTo>
                  <a:lnTo>
                    <a:pt x="371816" y="429677"/>
                  </a:lnTo>
                  <a:lnTo>
                    <a:pt x="367047" y="414422"/>
                  </a:lnTo>
                  <a:lnTo>
                    <a:pt x="363231" y="399167"/>
                  </a:lnTo>
                  <a:lnTo>
                    <a:pt x="360052" y="383594"/>
                  </a:lnTo>
                  <a:lnTo>
                    <a:pt x="357826" y="367704"/>
                  </a:lnTo>
                  <a:lnTo>
                    <a:pt x="356236" y="351496"/>
                  </a:lnTo>
                  <a:lnTo>
                    <a:pt x="355918" y="343551"/>
                  </a:lnTo>
                  <a:lnTo>
                    <a:pt x="355600" y="335605"/>
                  </a:lnTo>
                  <a:lnTo>
                    <a:pt x="355600" y="327342"/>
                  </a:lnTo>
                  <a:lnTo>
                    <a:pt x="355600" y="319397"/>
                  </a:lnTo>
                  <a:lnTo>
                    <a:pt x="355918" y="311134"/>
                  </a:lnTo>
                  <a:lnTo>
                    <a:pt x="356554" y="303189"/>
                  </a:lnTo>
                  <a:lnTo>
                    <a:pt x="357190" y="294608"/>
                  </a:lnTo>
                  <a:lnTo>
                    <a:pt x="358144" y="286345"/>
                  </a:lnTo>
                  <a:lnTo>
                    <a:pt x="359098" y="278082"/>
                  </a:lnTo>
                  <a:lnTo>
                    <a:pt x="360370" y="269819"/>
                  </a:lnTo>
                  <a:lnTo>
                    <a:pt x="362277" y="261874"/>
                  </a:lnTo>
                  <a:lnTo>
                    <a:pt x="364185" y="253611"/>
                  </a:lnTo>
                  <a:lnTo>
                    <a:pt x="366093" y="245030"/>
                  </a:lnTo>
                  <a:lnTo>
                    <a:pt x="368001" y="237085"/>
                  </a:lnTo>
                  <a:lnTo>
                    <a:pt x="370862" y="229140"/>
                  </a:lnTo>
                  <a:lnTo>
                    <a:pt x="373088" y="221194"/>
                  </a:lnTo>
                  <a:lnTo>
                    <a:pt x="376268" y="213249"/>
                  </a:lnTo>
                  <a:lnTo>
                    <a:pt x="379129" y="205622"/>
                  </a:lnTo>
                  <a:lnTo>
                    <a:pt x="381991" y="197994"/>
                  </a:lnTo>
                  <a:lnTo>
                    <a:pt x="385489" y="190685"/>
                  </a:lnTo>
                  <a:lnTo>
                    <a:pt x="388986" y="183375"/>
                  </a:lnTo>
                  <a:lnTo>
                    <a:pt x="392802" y="176066"/>
                  </a:lnTo>
                  <a:lnTo>
                    <a:pt x="396299" y="169074"/>
                  </a:lnTo>
                  <a:lnTo>
                    <a:pt x="400433" y="161764"/>
                  </a:lnTo>
                  <a:lnTo>
                    <a:pt x="409018" y="148099"/>
                  </a:lnTo>
                  <a:lnTo>
                    <a:pt x="417921" y="135068"/>
                  </a:lnTo>
                  <a:lnTo>
                    <a:pt x="427778" y="122356"/>
                  </a:lnTo>
                  <a:lnTo>
                    <a:pt x="437952" y="109962"/>
                  </a:lnTo>
                  <a:lnTo>
                    <a:pt x="448763" y="98521"/>
                  </a:lnTo>
                  <a:lnTo>
                    <a:pt x="460210" y="87397"/>
                  </a:lnTo>
                  <a:lnTo>
                    <a:pt x="471974" y="77227"/>
                  </a:lnTo>
                  <a:lnTo>
                    <a:pt x="484375" y="67057"/>
                  </a:lnTo>
                  <a:lnTo>
                    <a:pt x="496775" y="57841"/>
                  </a:lnTo>
                  <a:lnTo>
                    <a:pt x="510130" y="49578"/>
                  </a:lnTo>
                  <a:lnTo>
                    <a:pt x="523802" y="41633"/>
                  </a:lnTo>
                  <a:lnTo>
                    <a:pt x="537474" y="34005"/>
                  </a:lnTo>
                  <a:lnTo>
                    <a:pt x="551783" y="27332"/>
                  </a:lnTo>
                  <a:lnTo>
                    <a:pt x="566409" y="21293"/>
                  </a:lnTo>
                  <a:lnTo>
                    <a:pt x="581353" y="16208"/>
                  </a:lnTo>
                  <a:lnTo>
                    <a:pt x="596297" y="11759"/>
                  </a:lnTo>
                  <a:lnTo>
                    <a:pt x="611878" y="7627"/>
                  </a:lnTo>
                  <a:lnTo>
                    <a:pt x="627776" y="4767"/>
                  </a:lnTo>
                  <a:lnTo>
                    <a:pt x="643356" y="2225"/>
                  </a:lnTo>
                  <a:lnTo>
                    <a:pt x="659572" y="636"/>
                  </a:lnTo>
                  <a:lnTo>
                    <a:pt x="667521" y="318"/>
                  </a:lnTo>
                  <a:lnTo>
                    <a:pt x="675470"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1" i="0" u="none" strike="noStrike" kern="1200" cap="none" spc="0" normalizeH="0" baseline="0" noProof="0">
                <a:ln>
                  <a:noFill/>
                </a:ln>
                <a:solidFill>
                  <a:srgbClr val="000000"/>
                </a:solidFill>
                <a:effectLst/>
                <a:uLnTx/>
                <a:uFillTx/>
                <a:latin typeface="Calibri" panose="020F0502020204030204" charset="0"/>
                <a:ea typeface="宋体" panose="02010600030101010101" pitchFamily="2" charset="-122"/>
                <a:cs typeface="+mn-cs"/>
              </a:endParaRPr>
            </a:p>
          </p:txBody>
        </p:sp>
        <p:sp>
          <p:nvSpPr>
            <p:cNvPr id="21" name="汽车">
              <a:extLst>
                <a:ext uri="{FF2B5EF4-FFF2-40B4-BE49-F238E27FC236}">
                  <a16:creationId xmlns:a16="http://schemas.microsoft.com/office/drawing/2014/main" id="{2FD2B29C-DECD-443E-B292-2FE76BE290AA}"/>
                </a:ext>
              </a:extLst>
            </p:cNvPr>
            <p:cNvSpPr/>
            <p:nvPr/>
          </p:nvSpPr>
          <p:spPr>
            <a:xfrm>
              <a:off x="9306356" y="3423285"/>
              <a:ext cx="1260000" cy="720000"/>
            </a:xfrm>
            <a:custGeom>
              <a:avLst/>
              <a:gdLst>
                <a:gd name="txL" fmla="*/ 0 w 2728"/>
                <a:gd name="txT" fmla="*/ 0 h 1656"/>
                <a:gd name="txR" fmla="*/ 2728 w 2728"/>
                <a:gd name="txB" fmla="*/ 1656 h 1656"/>
              </a:gdLst>
              <a:ahLst/>
              <a:cxnLst>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728" h="1656">
                  <a:moveTo>
                    <a:pt x="278" y="666"/>
                  </a:moveTo>
                  <a:cubicBezTo>
                    <a:pt x="339" y="666"/>
                    <a:pt x="389" y="716"/>
                    <a:pt x="389" y="777"/>
                  </a:cubicBezTo>
                  <a:cubicBezTo>
                    <a:pt x="389" y="838"/>
                    <a:pt x="339" y="888"/>
                    <a:pt x="278" y="888"/>
                  </a:cubicBezTo>
                  <a:cubicBezTo>
                    <a:pt x="0" y="888"/>
                    <a:pt x="0" y="888"/>
                    <a:pt x="0" y="888"/>
                  </a:cubicBezTo>
                  <a:cubicBezTo>
                    <a:pt x="0" y="888"/>
                    <a:pt x="0" y="888"/>
                    <a:pt x="0" y="888"/>
                  </a:cubicBezTo>
                  <a:cubicBezTo>
                    <a:pt x="0" y="1276"/>
                    <a:pt x="0" y="1276"/>
                    <a:pt x="0" y="1276"/>
                  </a:cubicBezTo>
                  <a:cubicBezTo>
                    <a:pt x="0" y="1368"/>
                    <a:pt x="75" y="1443"/>
                    <a:pt x="167" y="1443"/>
                  </a:cubicBezTo>
                  <a:cubicBezTo>
                    <a:pt x="252" y="1443"/>
                    <a:pt x="252" y="1443"/>
                    <a:pt x="252" y="1443"/>
                  </a:cubicBezTo>
                  <a:cubicBezTo>
                    <a:pt x="242" y="1407"/>
                    <a:pt x="236" y="1369"/>
                    <a:pt x="236" y="1330"/>
                  </a:cubicBezTo>
                  <a:cubicBezTo>
                    <a:pt x="236" y="1096"/>
                    <a:pt x="425" y="906"/>
                    <a:pt x="659" y="906"/>
                  </a:cubicBezTo>
                  <a:cubicBezTo>
                    <a:pt x="893" y="906"/>
                    <a:pt x="1082" y="1096"/>
                    <a:pt x="1082" y="1330"/>
                  </a:cubicBezTo>
                  <a:cubicBezTo>
                    <a:pt x="1082" y="1369"/>
                    <a:pt x="1076" y="1407"/>
                    <a:pt x="1066" y="1443"/>
                  </a:cubicBezTo>
                  <a:cubicBezTo>
                    <a:pt x="1639" y="1443"/>
                    <a:pt x="1639" y="1443"/>
                    <a:pt x="1639" y="1443"/>
                  </a:cubicBezTo>
                  <a:cubicBezTo>
                    <a:pt x="1629" y="1407"/>
                    <a:pt x="1623" y="1369"/>
                    <a:pt x="1623" y="1330"/>
                  </a:cubicBezTo>
                  <a:cubicBezTo>
                    <a:pt x="1623" y="1096"/>
                    <a:pt x="1813" y="906"/>
                    <a:pt x="2046" y="906"/>
                  </a:cubicBezTo>
                  <a:cubicBezTo>
                    <a:pt x="2280" y="906"/>
                    <a:pt x="2470" y="1096"/>
                    <a:pt x="2470" y="1330"/>
                  </a:cubicBezTo>
                  <a:cubicBezTo>
                    <a:pt x="2470" y="1369"/>
                    <a:pt x="2464" y="1407"/>
                    <a:pt x="2454" y="1443"/>
                  </a:cubicBezTo>
                  <a:cubicBezTo>
                    <a:pt x="2562" y="1443"/>
                    <a:pt x="2562" y="1443"/>
                    <a:pt x="2562" y="1443"/>
                  </a:cubicBezTo>
                  <a:cubicBezTo>
                    <a:pt x="2654" y="1443"/>
                    <a:pt x="2728" y="1368"/>
                    <a:pt x="2728" y="1276"/>
                  </a:cubicBezTo>
                  <a:cubicBezTo>
                    <a:pt x="2728" y="888"/>
                    <a:pt x="2728" y="888"/>
                    <a:pt x="2728" y="888"/>
                  </a:cubicBezTo>
                  <a:cubicBezTo>
                    <a:pt x="2664" y="888"/>
                    <a:pt x="2664" y="888"/>
                    <a:pt x="2664" y="888"/>
                  </a:cubicBezTo>
                  <a:cubicBezTo>
                    <a:pt x="2602" y="888"/>
                    <a:pt x="2553" y="838"/>
                    <a:pt x="2553" y="777"/>
                  </a:cubicBezTo>
                  <a:cubicBezTo>
                    <a:pt x="2553" y="716"/>
                    <a:pt x="2602" y="666"/>
                    <a:pt x="2664" y="666"/>
                  </a:cubicBezTo>
                  <a:cubicBezTo>
                    <a:pt x="2718" y="666"/>
                    <a:pt x="2718" y="666"/>
                    <a:pt x="2718" y="666"/>
                  </a:cubicBezTo>
                  <a:cubicBezTo>
                    <a:pt x="2695" y="601"/>
                    <a:pt x="2634" y="555"/>
                    <a:pt x="2562" y="555"/>
                  </a:cubicBezTo>
                  <a:cubicBezTo>
                    <a:pt x="2413" y="555"/>
                    <a:pt x="2413" y="555"/>
                    <a:pt x="2413" y="555"/>
                  </a:cubicBezTo>
                  <a:cubicBezTo>
                    <a:pt x="2053" y="0"/>
                    <a:pt x="2053" y="0"/>
                    <a:pt x="2053" y="0"/>
                  </a:cubicBezTo>
                  <a:cubicBezTo>
                    <a:pt x="1110" y="0"/>
                    <a:pt x="1110" y="0"/>
                    <a:pt x="1110" y="0"/>
                  </a:cubicBezTo>
                  <a:cubicBezTo>
                    <a:pt x="618" y="555"/>
                    <a:pt x="618" y="555"/>
                    <a:pt x="618" y="555"/>
                  </a:cubicBezTo>
                  <a:cubicBezTo>
                    <a:pt x="167" y="555"/>
                    <a:pt x="167" y="555"/>
                    <a:pt x="167" y="555"/>
                  </a:cubicBezTo>
                  <a:cubicBezTo>
                    <a:pt x="94" y="555"/>
                    <a:pt x="33" y="601"/>
                    <a:pt x="10" y="666"/>
                  </a:cubicBezTo>
                  <a:lnTo>
                    <a:pt x="278" y="666"/>
                  </a:lnTo>
                  <a:close/>
                  <a:moveTo>
                    <a:pt x="1665" y="111"/>
                  </a:moveTo>
                  <a:cubicBezTo>
                    <a:pt x="1946" y="111"/>
                    <a:pt x="1946" y="111"/>
                    <a:pt x="1946" y="111"/>
                  </a:cubicBezTo>
                  <a:cubicBezTo>
                    <a:pt x="2233" y="555"/>
                    <a:pt x="2233" y="555"/>
                    <a:pt x="2233" y="555"/>
                  </a:cubicBezTo>
                  <a:cubicBezTo>
                    <a:pt x="1665" y="555"/>
                    <a:pt x="1665" y="555"/>
                    <a:pt x="1665" y="555"/>
                  </a:cubicBezTo>
                  <a:lnTo>
                    <a:pt x="1665" y="111"/>
                  </a:lnTo>
                  <a:close/>
                  <a:moveTo>
                    <a:pt x="1665" y="721"/>
                  </a:moveTo>
                  <a:cubicBezTo>
                    <a:pt x="1720" y="721"/>
                    <a:pt x="1720" y="721"/>
                    <a:pt x="1720" y="721"/>
                  </a:cubicBezTo>
                  <a:cubicBezTo>
                    <a:pt x="1720" y="832"/>
                    <a:pt x="1720" y="832"/>
                    <a:pt x="1720" y="832"/>
                  </a:cubicBezTo>
                  <a:cubicBezTo>
                    <a:pt x="1665" y="832"/>
                    <a:pt x="1665" y="832"/>
                    <a:pt x="1665" y="832"/>
                  </a:cubicBezTo>
                  <a:lnTo>
                    <a:pt x="1665" y="721"/>
                  </a:lnTo>
                  <a:close/>
                  <a:moveTo>
                    <a:pt x="1498" y="832"/>
                  </a:moveTo>
                  <a:cubicBezTo>
                    <a:pt x="1443" y="832"/>
                    <a:pt x="1443" y="832"/>
                    <a:pt x="1443" y="832"/>
                  </a:cubicBezTo>
                  <a:cubicBezTo>
                    <a:pt x="1443" y="721"/>
                    <a:pt x="1443" y="721"/>
                    <a:pt x="1443" y="721"/>
                  </a:cubicBezTo>
                  <a:cubicBezTo>
                    <a:pt x="1498" y="721"/>
                    <a:pt x="1498" y="721"/>
                    <a:pt x="1498" y="721"/>
                  </a:cubicBezTo>
                  <a:lnTo>
                    <a:pt x="1498" y="832"/>
                  </a:lnTo>
                  <a:close/>
                  <a:moveTo>
                    <a:pt x="1221" y="111"/>
                  </a:moveTo>
                  <a:cubicBezTo>
                    <a:pt x="1498" y="111"/>
                    <a:pt x="1498" y="111"/>
                    <a:pt x="1498" y="111"/>
                  </a:cubicBezTo>
                  <a:cubicBezTo>
                    <a:pt x="1498" y="555"/>
                    <a:pt x="1498" y="555"/>
                    <a:pt x="1498" y="555"/>
                  </a:cubicBezTo>
                  <a:cubicBezTo>
                    <a:pt x="828" y="555"/>
                    <a:pt x="828" y="555"/>
                    <a:pt x="828" y="555"/>
                  </a:cubicBezTo>
                  <a:lnTo>
                    <a:pt x="1221" y="111"/>
                  </a:lnTo>
                  <a:close/>
                  <a:moveTo>
                    <a:pt x="2035" y="1008"/>
                  </a:moveTo>
                  <a:cubicBezTo>
                    <a:pt x="1856" y="1008"/>
                    <a:pt x="1711" y="1153"/>
                    <a:pt x="1711" y="1332"/>
                  </a:cubicBezTo>
                  <a:cubicBezTo>
                    <a:pt x="1711" y="1511"/>
                    <a:pt x="1856" y="1656"/>
                    <a:pt x="2035" y="1656"/>
                  </a:cubicBezTo>
                  <a:cubicBezTo>
                    <a:pt x="2214" y="1656"/>
                    <a:pt x="2359" y="1511"/>
                    <a:pt x="2359" y="1332"/>
                  </a:cubicBezTo>
                  <a:cubicBezTo>
                    <a:pt x="2359" y="1153"/>
                    <a:pt x="2214" y="1008"/>
                    <a:pt x="2035" y="1008"/>
                  </a:cubicBezTo>
                  <a:close/>
                  <a:moveTo>
                    <a:pt x="2035" y="1454"/>
                  </a:moveTo>
                  <a:cubicBezTo>
                    <a:pt x="1967" y="1454"/>
                    <a:pt x="1912" y="1399"/>
                    <a:pt x="1912" y="1332"/>
                  </a:cubicBezTo>
                  <a:cubicBezTo>
                    <a:pt x="1912" y="1264"/>
                    <a:pt x="1967" y="1209"/>
                    <a:pt x="2035" y="1209"/>
                  </a:cubicBezTo>
                  <a:cubicBezTo>
                    <a:pt x="2103" y="1209"/>
                    <a:pt x="2157" y="1264"/>
                    <a:pt x="2157" y="1332"/>
                  </a:cubicBezTo>
                  <a:cubicBezTo>
                    <a:pt x="2157" y="1399"/>
                    <a:pt x="2103" y="1454"/>
                    <a:pt x="2035" y="1454"/>
                  </a:cubicBezTo>
                  <a:close/>
                  <a:moveTo>
                    <a:pt x="648" y="1008"/>
                  </a:moveTo>
                  <a:cubicBezTo>
                    <a:pt x="469" y="1008"/>
                    <a:pt x="324" y="1153"/>
                    <a:pt x="324" y="1332"/>
                  </a:cubicBezTo>
                  <a:cubicBezTo>
                    <a:pt x="324" y="1511"/>
                    <a:pt x="469" y="1656"/>
                    <a:pt x="648" y="1656"/>
                  </a:cubicBezTo>
                  <a:cubicBezTo>
                    <a:pt x="826" y="1656"/>
                    <a:pt x="971" y="1511"/>
                    <a:pt x="971" y="1332"/>
                  </a:cubicBezTo>
                  <a:cubicBezTo>
                    <a:pt x="971" y="1153"/>
                    <a:pt x="826" y="1008"/>
                    <a:pt x="648" y="1008"/>
                  </a:cubicBezTo>
                  <a:close/>
                  <a:moveTo>
                    <a:pt x="648" y="1454"/>
                  </a:moveTo>
                  <a:cubicBezTo>
                    <a:pt x="580" y="1454"/>
                    <a:pt x="525" y="1399"/>
                    <a:pt x="525" y="1332"/>
                  </a:cubicBezTo>
                  <a:cubicBezTo>
                    <a:pt x="525" y="1264"/>
                    <a:pt x="580" y="1209"/>
                    <a:pt x="648" y="1209"/>
                  </a:cubicBezTo>
                  <a:cubicBezTo>
                    <a:pt x="715" y="1209"/>
                    <a:pt x="770" y="1264"/>
                    <a:pt x="770" y="1332"/>
                  </a:cubicBezTo>
                  <a:cubicBezTo>
                    <a:pt x="770" y="1399"/>
                    <a:pt x="715" y="1454"/>
                    <a:pt x="648" y="1454"/>
                  </a:cubicBezTo>
                  <a:close/>
                </a:path>
              </a:pathLst>
            </a:custGeom>
            <a:solidFill>
              <a:schemeClr val="accent1">
                <a:alpha val="100000"/>
              </a:schemeClr>
            </a:solidFill>
            <a:ln w="9525">
              <a:noFill/>
            </a:ln>
          </p:spPr>
          <p:txBody>
            <a:bodyPr/>
            <a:lstStyle/>
            <a:p>
              <a:endParaRPr lang="zh-CN" altLang="en-US" sz="1350" b="1"/>
            </a:p>
          </p:txBody>
        </p:sp>
        <p:sp>
          <p:nvSpPr>
            <p:cNvPr id="22" name="衣服">
              <a:extLst>
                <a:ext uri="{FF2B5EF4-FFF2-40B4-BE49-F238E27FC236}">
                  <a16:creationId xmlns:a16="http://schemas.microsoft.com/office/drawing/2014/main" id="{2D348ED5-12D1-45D6-93F8-0FE07A8FCB0D}"/>
                </a:ext>
              </a:extLst>
            </p:cNvPr>
            <p:cNvSpPr/>
            <p:nvPr/>
          </p:nvSpPr>
          <p:spPr bwMode="auto">
            <a:xfrm>
              <a:off x="5062919" y="2120374"/>
              <a:ext cx="438186" cy="428564"/>
            </a:xfrm>
            <a:custGeom>
              <a:avLst/>
              <a:gdLst>
                <a:gd name="T0" fmla="*/ 1905000 w 4211"/>
                <a:gd name="T1" fmla="*/ 591113 h 3794"/>
                <a:gd name="T2" fmla="*/ 1591948 w 4211"/>
                <a:gd name="T3" fmla="*/ 227212 h 3794"/>
                <a:gd name="T4" fmla="*/ 1558019 w 4211"/>
                <a:gd name="T5" fmla="*/ 191003 h 3794"/>
                <a:gd name="T6" fmla="*/ 1509162 w 4211"/>
                <a:gd name="T7" fmla="*/ 147552 h 3794"/>
                <a:gd name="T8" fmla="*/ 1470256 w 4211"/>
                <a:gd name="T9" fmla="*/ 119037 h 3794"/>
                <a:gd name="T10" fmla="*/ 1425018 w 4211"/>
                <a:gd name="T11" fmla="*/ 90523 h 3794"/>
                <a:gd name="T12" fmla="*/ 1373898 w 4211"/>
                <a:gd name="T13" fmla="*/ 64271 h 3794"/>
                <a:gd name="T14" fmla="*/ 1315540 w 4211"/>
                <a:gd name="T15" fmla="*/ 41640 h 3794"/>
                <a:gd name="T16" fmla="*/ 1251754 w 4211"/>
                <a:gd name="T17" fmla="*/ 24441 h 3794"/>
                <a:gd name="T18" fmla="*/ 1205610 w 4211"/>
                <a:gd name="T19" fmla="*/ 16747 h 3794"/>
                <a:gd name="T20" fmla="*/ 1178919 w 4211"/>
                <a:gd name="T21" fmla="*/ 42546 h 3794"/>
                <a:gd name="T22" fmla="*/ 1147252 w 4211"/>
                <a:gd name="T23" fmla="*/ 68345 h 3794"/>
                <a:gd name="T24" fmla="*/ 1106990 w 4211"/>
                <a:gd name="T25" fmla="*/ 96859 h 3794"/>
                <a:gd name="T26" fmla="*/ 1059037 w 4211"/>
                <a:gd name="T27" fmla="*/ 122658 h 3794"/>
                <a:gd name="T28" fmla="*/ 1005203 w 4211"/>
                <a:gd name="T29" fmla="*/ 141668 h 3794"/>
                <a:gd name="T30" fmla="*/ 976703 w 4211"/>
                <a:gd name="T31" fmla="*/ 146647 h 3794"/>
                <a:gd name="T32" fmla="*/ 947298 w 4211"/>
                <a:gd name="T33" fmla="*/ 148457 h 3794"/>
                <a:gd name="T34" fmla="*/ 917892 w 4211"/>
                <a:gd name="T35" fmla="*/ 146647 h 3794"/>
                <a:gd name="T36" fmla="*/ 887583 w 4211"/>
                <a:gd name="T37" fmla="*/ 139405 h 3794"/>
                <a:gd name="T38" fmla="*/ 857725 w 4211"/>
                <a:gd name="T39" fmla="*/ 127184 h 3794"/>
                <a:gd name="T40" fmla="*/ 827867 w 4211"/>
                <a:gd name="T41" fmla="*/ 109532 h 3794"/>
                <a:gd name="T42" fmla="*/ 798010 w 4211"/>
                <a:gd name="T43" fmla="*/ 85091 h 3794"/>
                <a:gd name="T44" fmla="*/ 769510 w 4211"/>
                <a:gd name="T45" fmla="*/ 53408 h 3794"/>
                <a:gd name="T46" fmla="*/ 741462 w 4211"/>
                <a:gd name="T47" fmla="*/ 14936 h 3794"/>
                <a:gd name="T48" fmla="*/ 719295 w 4211"/>
                <a:gd name="T49" fmla="*/ 4074 h 3794"/>
                <a:gd name="T50" fmla="*/ 630175 w 4211"/>
                <a:gd name="T51" fmla="*/ 32136 h 3794"/>
                <a:gd name="T52" fmla="*/ 529292 w 4211"/>
                <a:gd name="T53" fmla="*/ 70155 h 3794"/>
                <a:gd name="T54" fmla="*/ 436553 w 4211"/>
                <a:gd name="T55" fmla="*/ 110438 h 3794"/>
                <a:gd name="T56" fmla="*/ 381362 w 4211"/>
                <a:gd name="T57" fmla="*/ 138500 h 3794"/>
                <a:gd name="T58" fmla="*/ 329337 w 4211"/>
                <a:gd name="T59" fmla="*/ 169730 h 3794"/>
                <a:gd name="T60" fmla="*/ 282742 w 4211"/>
                <a:gd name="T61" fmla="*/ 202771 h 3794"/>
                <a:gd name="T62" fmla="*/ 460077 w 4211"/>
                <a:gd name="T63" fmla="*/ 721013 h 3794"/>
                <a:gd name="T64" fmla="*/ 467768 w 4211"/>
                <a:gd name="T65" fmla="*/ 780306 h 3794"/>
                <a:gd name="T66" fmla="*/ 478173 w 4211"/>
                <a:gd name="T67" fmla="*/ 904322 h 3794"/>
                <a:gd name="T68" fmla="*/ 482697 w 4211"/>
                <a:gd name="T69" fmla="*/ 1003444 h 3794"/>
                <a:gd name="T70" fmla="*/ 482697 w 4211"/>
                <a:gd name="T71" fmla="*/ 1114335 h 3794"/>
                <a:gd name="T72" fmla="*/ 477268 w 4211"/>
                <a:gd name="T73" fmla="*/ 1234277 h 3794"/>
                <a:gd name="T74" fmla="*/ 463696 w 4211"/>
                <a:gd name="T75" fmla="*/ 1359199 h 3794"/>
                <a:gd name="T76" fmla="*/ 444696 w 4211"/>
                <a:gd name="T77" fmla="*/ 1463300 h 3794"/>
                <a:gd name="T78" fmla="*/ 429767 w 4211"/>
                <a:gd name="T79" fmla="*/ 1524403 h 3794"/>
                <a:gd name="T80" fmla="*/ 411672 w 4211"/>
                <a:gd name="T81" fmla="*/ 1584600 h 3794"/>
                <a:gd name="T82" fmla="*/ 389957 w 4211"/>
                <a:gd name="T83" fmla="*/ 1643440 h 3794"/>
                <a:gd name="T84" fmla="*/ 364624 w 4211"/>
                <a:gd name="T85" fmla="*/ 1699111 h 3794"/>
                <a:gd name="T86" fmla="*/ 1574305 w 4211"/>
                <a:gd name="T87" fmla="*/ 1717216 h 3794"/>
                <a:gd name="T88" fmla="*/ 1545353 w 4211"/>
                <a:gd name="T89" fmla="*/ 1657018 h 3794"/>
                <a:gd name="T90" fmla="*/ 1505090 w 4211"/>
                <a:gd name="T91" fmla="*/ 1559706 h 3794"/>
                <a:gd name="T92" fmla="*/ 1470709 w 4211"/>
                <a:gd name="T93" fmla="*/ 1464658 h 3794"/>
                <a:gd name="T94" fmla="*/ 1437232 w 4211"/>
                <a:gd name="T95" fmla="*/ 1354673 h 3794"/>
                <a:gd name="T96" fmla="*/ 1408732 w 4211"/>
                <a:gd name="T97" fmla="*/ 1233825 h 3794"/>
                <a:gd name="T98" fmla="*/ 1394256 w 4211"/>
                <a:gd name="T99" fmla="*/ 1149186 h 3794"/>
                <a:gd name="T100" fmla="*/ 1387017 w 4211"/>
                <a:gd name="T101" fmla="*/ 1085367 h 3794"/>
                <a:gd name="T102" fmla="*/ 1383851 w 4211"/>
                <a:gd name="T103" fmla="*/ 1020191 h 3794"/>
                <a:gd name="T104" fmla="*/ 1384303 w 4211"/>
                <a:gd name="T105" fmla="*/ 955467 h 3794"/>
                <a:gd name="T106" fmla="*/ 1389279 w 4211"/>
                <a:gd name="T107" fmla="*/ 891196 h 3794"/>
                <a:gd name="T108" fmla="*/ 1399232 w 4211"/>
                <a:gd name="T109" fmla="*/ 828283 h 3794"/>
                <a:gd name="T110" fmla="*/ 1414613 w 4211"/>
                <a:gd name="T111" fmla="*/ 766727 h 3794"/>
                <a:gd name="T112" fmla="*/ 1436780 w 4211"/>
                <a:gd name="T113" fmla="*/ 707888 h 3794"/>
                <a:gd name="T114" fmla="*/ 1824475 w 4211"/>
                <a:gd name="T115" fmla="*/ 557620 h 3794"/>
                <a:gd name="T116" fmla="*/ 1534043 w 4211"/>
                <a:gd name="T117" fmla="*/ 761749 h 3794"/>
                <a:gd name="T118" fmla="*/ 52929 w 4211"/>
                <a:gd name="T119" fmla="*/ 582966 h 3794"/>
                <a:gd name="T120" fmla="*/ 321194 w 4211"/>
                <a:gd name="T121" fmla="*/ 817420 h 379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211" h="3794">
                  <a:moveTo>
                    <a:pt x="3194" y="1521"/>
                  </a:moveTo>
                  <a:lnTo>
                    <a:pt x="3426" y="1862"/>
                  </a:lnTo>
                  <a:lnTo>
                    <a:pt x="4211" y="1306"/>
                  </a:lnTo>
                  <a:lnTo>
                    <a:pt x="3533" y="519"/>
                  </a:lnTo>
                  <a:lnTo>
                    <a:pt x="3519" y="502"/>
                  </a:lnTo>
                  <a:lnTo>
                    <a:pt x="3502" y="481"/>
                  </a:lnTo>
                  <a:lnTo>
                    <a:pt x="3476" y="454"/>
                  </a:lnTo>
                  <a:lnTo>
                    <a:pt x="3444" y="422"/>
                  </a:lnTo>
                  <a:lnTo>
                    <a:pt x="3407" y="386"/>
                  </a:lnTo>
                  <a:lnTo>
                    <a:pt x="3361" y="346"/>
                  </a:lnTo>
                  <a:lnTo>
                    <a:pt x="3336" y="326"/>
                  </a:lnTo>
                  <a:lnTo>
                    <a:pt x="3309" y="305"/>
                  </a:lnTo>
                  <a:lnTo>
                    <a:pt x="3281" y="283"/>
                  </a:lnTo>
                  <a:lnTo>
                    <a:pt x="3250" y="263"/>
                  </a:lnTo>
                  <a:lnTo>
                    <a:pt x="3219" y="242"/>
                  </a:lnTo>
                  <a:lnTo>
                    <a:pt x="3186" y="221"/>
                  </a:lnTo>
                  <a:lnTo>
                    <a:pt x="3150" y="200"/>
                  </a:lnTo>
                  <a:lnTo>
                    <a:pt x="3115" y="181"/>
                  </a:lnTo>
                  <a:lnTo>
                    <a:pt x="3076" y="161"/>
                  </a:lnTo>
                  <a:lnTo>
                    <a:pt x="3037" y="142"/>
                  </a:lnTo>
                  <a:lnTo>
                    <a:pt x="2995" y="125"/>
                  </a:lnTo>
                  <a:lnTo>
                    <a:pt x="2952" y="107"/>
                  </a:lnTo>
                  <a:lnTo>
                    <a:pt x="2908" y="92"/>
                  </a:lnTo>
                  <a:lnTo>
                    <a:pt x="2863" y="78"/>
                  </a:lnTo>
                  <a:lnTo>
                    <a:pt x="2816" y="65"/>
                  </a:lnTo>
                  <a:lnTo>
                    <a:pt x="2767" y="54"/>
                  </a:lnTo>
                  <a:lnTo>
                    <a:pt x="2717" y="44"/>
                  </a:lnTo>
                  <a:lnTo>
                    <a:pt x="2665" y="37"/>
                  </a:lnTo>
                  <a:lnTo>
                    <a:pt x="2658" y="44"/>
                  </a:lnTo>
                  <a:lnTo>
                    <a:pt x="2637" y="65"/>
                  </a:lnTo>
                  <a:lnTo>
                    <a:pt x="2606" y="94"/>
                  </a:lnTo>
                  <a:lnTo>
                    <a:pt x="2585" y="112"/>
                  </a:lnTo>
                  <a:lnTo>
                    <a:pt x="2562" y="132"/>
                  </a:lnTo>
                  <a:lnTo>
                    <a:pt x="2536" y="151"/>
                  </a:lnTo>
                  <a:lnTo>
                    <a:pt x="2508" y="172"/>
                  </a:lnTo>
                  <a:lnTo>
                    <a:pt x="2479" y="193"/>
                  </a:lnTo>
                  <a:lnTo>
                    <a:pt x="2447" y="214"/>
                  </a:lnTo>
                  <a:lnTo>
                    <a:pt x="2413" y="234"/>
                  </a:lnTo>
                  <a:lnTo>
                    <a:pt x="2377" y="253"/>
                  </a:lnTo>
                  <a:lnTo>
                    <a:pt x="2341" y="271"/>
                  </a:lnTo>
                  <a:lnTo>
                    <a:pt x="2303" y="287"/>
                  </a:lnTo>
                  <a:lnTo>
                    <a:pt x="2263" y="300"/>
                  </a:lnTo>
                  <a:lnTo>
                    <a:pt x="2222" y="313"/>
                  </a:lnTo>
                  <a:lnTo>
                    <a:pt x="2201" y="317"/>
                  </a:lnTo>
                  <a:lnTo>
                    <a:pt x="2181" y="321"/>
                  </a:lnTo>
                  <a:lnTo>
                    <a:pt x="2159" y="324"/>
                  </a:lnTo>
                  <a:lnTo>
                    <a:pt x="2138" y="326"/>
                  </a:lnTo>
                  <a:lnTo>
                    <a:pt x="2116" y="327"/>
                  </a:lnTo>
                  <a:lnTo>
                    <a:pt x="2094" y="328"/>
                  </a:lnTo>
                  <a:lnTo>
                    <a:pt x="2073" y="327"/>
                  </a:lnTo>
                  <a:lnTo>
                    <a:pt x="2051" y="326"/>
                  </a:lnTo>
                  <a:lnTo>
                    <a:pt x="2029" y="324"/>
                  </a:lnTo>
                  <a:lnTo>
                    <a:pt x="2007" y="320"/>
                  </a:lnTo>
                  <a:lnTo>
                    <a:pt x="1984" y="314"/>
                  </a:lnTo>
                  <a:lnTo>
                    <a:pt x="1962" y="308"/>
                  </a:lnTo>
                  <a:lnTo>
                    <a:pt x="1940" y="300"/>
                  </a:lnTo>
                  <a:lnTo>
                    <a:pt x="1918" y="292"/>
                  </a:lnTo>
                  <a:lnTo>
                    <a:pt x="1896" y="281"/>
                  </a:lnTo>
                  <a:lnTo>
                    <a:pt x="1874" y="270"/>
                  </a:lnTo>
                  <a:lnTo>
                    <a:pt x="1852" y="256"/>
                  </a:lnTo>
                  <a:lnTo>
                    <a:pt x="1830" y="242"/>
                  </a:lnTo>
                  <a:lnTo>
                    <a:pt x="1808" y="226"/>
                  </a:lnTo>
                  <a:lnTo>
                    <a:pt x="1786" y="208"/>
                  </a:lnTo>
                  <a:lnTo>
                    <a:pt x="1764" y="188"/>
                  </a:lnTo>
                  <a:lnTo>
                    <a:pt x="1744" y="167"/>
                  </a:lnTo>
                  <a:lnTo>
                    <a:pt x="1722" y="144"/>
                  </a:lnTo>
                  <a:lnTo>
                    <a:pt x="1701" y="118"/>
                  </a:lnTo>
                  <a:lnTo>
                    <a:pt x="1680" y="93"/>
                  </a:lnTo>
                  <a:lnTo>
                    <a:pt x="1659" y="64"/>
                  </a:lnTo>
                  <a:lnTo>
                    <a:pt x="1639" y="33"/>
                  </a:lnTo>
                  <a:lnTo>
                    <a:pt x="1618" y="0"/>
                  </a:lnTo>
                  <a:lnTo>
                    <a:pt x="1590" y="9"/>
                  </a:lnTo>
                  <a:lnTo>
                    <a:pt x="1510" y="33"/>
                  </a:lnTo>
                  <a:lnTo>
                    <a:pt x="1457" y="50"/>
                  </a:lnTo>
                  <a:lnTo>
                    <a:pt x="1393" y="71"/>
                  </a:lnTo>
                  <a:lnTo>
                    <a:pt x="1324" y="95"/>
                  </a:lnTo>
                  <a:lnTo>
                    <a:pt x="1249" y="123"/>
                  </a:lnTo>
                  <a:lnTo>
                    <a:pt x="1170" y="155"/>
                  </a:lnTo>
                  <a:lnTo>
                    <a:pt x="1088" y="188"/>
                  </a:lnTo>
                  <a:lnTo>
                    <a:pt x="1005" y="225"/>
                  </a:lnTo>
                  <a:lnTo>
                    <a:pt x="965" y="244"/>
                  </a:lnTo>
                  <a:lnTo>
                    <a:pt x="923" y="265"/>
                  </a:lnTo>
                  <a:lnTo>
                    <a:pt x="883" y="286"/>
                  </a:lnTo>
                  <a:lnTo>
                    <a:pt x="843" y="306"/>
                  </a:lnTo>
                  <a:lnTo>
                    <a:pt x="804" y="328"/>
                  </a:lnTo>
                  <a:lnTo>
                    <a:pt x="764" y="352"/>
                  </a:lnTo>
                  <a:lnTo>
                    <a:pt x="728" y="375"/>
                  </a:lnTo>
                  <a:lnTo>
                    <a:pt x="692" y="398"/>
                  </a:lnTo>
                  <a:lnTo>
                    <a:pt x="658" y="422"/>
                  </a:lnTo>
                  <a:lnTo>
                    <a:pt x="625" y="448"/>
                  </a:lnTo>
                  <a:lnTo>
                    <a:pt x="0" y="1306"/>
                  </a:lnTo>
                  <a:lnTo>
                    <a:pt x="696" y="1897"/>
                  </a:lnTo>
                  <a:lnTo>
                    <a:pt x="1017" y="1593"/>
                  </a:lnTo>
                  <a:lnTo>
                    <a:pt x="1026" y="1653"/>
                  </a:lnTo>
                  <a:lnTo>
                    <a:pt x="1034" y="1724"/>
                  </a:lnTo>
                  <a:lnTo>
                    <a:pt x="1044" y="1819"/>
                  </a:lnTo>
                  <a:lnTo>
                    <a:pt x="1054" y="1934"/>
                  </a:lnTo>
                  <a:lnTo>
                    <a:pt x="1057" y="1998"/>
                  </a:lnTo>
                  <a:lnTo>
                    <a:pt x="1062" y="2068"/>
                  </a:lnTo>
                  <a:lnTo>
                    <a:pt x="1065" y="2140"/>
                  </a:lnTo>
                  <a:lnTo>
                    <a:pt x="1067" y="2217"/>
                  </a:lnTo>
                  <a:lnTo>
                    <a:pt x="1068" y="2296"/>
                  </a:lnTo>
                  <a:lnTo>
                    <a:pt x="1068" y="2378"/>
                  </a:lnTo>
                  <a:lnTo>
                    <a:pt x="1067" y="2462"/>
                  </a:lnTo>
                  <a:lnTo>
                    <a:pt x="1065" y="2549"/>
                  </a:lnTo>
                  <a:lnTo>
                    <a:pt x="1061" y="2638"/>
                  </a:lnTo>
                  <a:lnTo>
                    <a:pt x="1055" y="2727"/>
                  </a:lnTo>
                  <a:lnTo>
                    <a:pt x="1047" y="2819"/>
                  </a:lnTo>
                  <a:lnTo>
                    <a:pt x="1037" y="2910"/>
                  </a:lnTo>
                  <a:lnTo>
                    <a:pt x="1025" y="3003"/>
                  </a:lnTo>
                  <a:lnTo>
                    <a:pt x="1010" y="3095"/>
                  </a:lnTo>
                  <a:lnTo>
                    <a:pt x="993" y="3187"/>
                  </a:lnTo>
                  <a:lnTo>
                    <a:pt x="983" y="3233"/>
                  </a:lnTo>
                  <a:lnTo>
                    <a:pt x="972" y="3278"/>
                  </a:lnTo>
                  <a:lnTo>
                    <a:pt x="961" y="3324"/>
                  </a:lnTo>
                  <a:lnTo>
                    <a:pt x="950" y="3368"/>
                  </a:lnTo>
                  <a:lnTo>
                    <a:pt x="937" y="3413"/>
                  </a:lnTo>
                  <a:lnTo>
                    <a:pt x="923" y="3457"/>
                  </a:lnTo>
                  <a:lnTo>
                    <a:pt x="910" y="3501"/>
                  </a:lnTo>
                  <a:lnTo>
                    <a:pt x="894" y="3545"/>
                  </a:lnTo>
                  <a:lnTo>
                    <a:pt x="878" y="3588"/>
                  </a:lnTo>
                  <a:lnTo>
                    <a:pt x="862" y="3631"/>
                  </a:lnTo>
                  <a:lnTo>
                    <a:pt x="844" y="3672"/>
                  </a:lnTo>
                  <a:lnTo>
                    <a:pt x="826" y="3714"/>
                  </a:lnTo>
                  <a:lnTo>
                    <a:pt x="806" y="3754"/>
                  </a:lnTo>
                  <a:lnTo>
                    <a:pt x="785" y="3794"/>
                  </a:lnTo>
                  <a:lnTo>
                    <a:pt x="3480" y="3794"/>
                  </a:lnTo>
                  <a:lnTo>
                    <a:pt x="3472" y="3778"/>
                  </a:lnTo>
                  <a:lnTo>
                    <a:pt x="3450" y="3733"/>
                  </a:lnTo>
                  <a:lnTo>
                    <a:pt x="3416" y="3661"/>
                  </a:lnTo>
                  <a:lnTo>
                    <a:pt x="3375" y="3565"/>
                  </a:lnTo>
                  <a:lnTo>
                    <a:pt x="3352" y="3509"/>
                  </a:lnTo>
                  <a:lnTo>
                    <a:pt x="3327" y="3446"/>
                  </a:lnTo>
                  <a:lnTo>
                    <a:pt x="3303" y="3380"/>
                  </a:lnTo>
                  <a:lnTo>
                    <a:pt x="3277" y="3311"/>
                  </a:lnTo>
                  <a:lnTo>
                    <a:pt x="3251" y="3236"/>
                  </a:lnTo>
                  <a:lnTo>
                    <a:pt x="3226" y="3158"/>
                  </a:lnTo>
                  <a:lnTo>
                    <a:pt x="3200" y="3078"/>
                  </a:lnTo>
                  <a:lnTo>
                    <a:pt x="3177" y="2993"/>
                  </a:lnTo>
                  <a:lnTo>
                    <a:pt x="3154" y="2907"/>
                  </a:lnTo>
                  <a:lnTo>
                    <a:pt x="3133" y="2818"/>
                  </a:lnTo>
                  <a:lnTo>
                    <a:pt x="3114" y="2726"/>
                  </a:lnTo>
                  <a:lnTo>
                    <a:pt x="3096" y="2633"/>
                  </a:lnTo>
                  <a:lnTo>
                    <a:pt x="3089" y="2587"/>
                  </a:lnTo>
                  <a:lnTo>
                    <a:pt x="3082" y="2539"/>
                  </a:lnTo>
                  <a:lnTo>
                    <a:pt x="3076" y="2493"/>
                  </a:lnTo>
                  <a:lnTo>
                    <a:pt x="3071" y="2445"/>
                  </a:lnTo>
                  <a:lnTo>
                    <a:pt x="3066" y="2398"/>
                  </a:lnTo>
                  <a:lnTo>
                    <a:pt x="3063" y="2350"/>
                  </a:lnTo>
                  <a:lnTo>
                    <a:pt x="3060" y="2301"/>
                  </a:lnTo>
                  <a:lnTo>
                    <a:pt x="3059" y="2254"/>
                  </a:lnTo>
                  <a:lnTo>
                    <a:pt x="3057" y="2206"/>
                  </a:lnTo>
                  <a:lnTo>
                    <a:pt x="3057" y="2158"/>
                  </a:lnTo>
                  <a:lnTo>
                    <a:pt x="3060" y="2111"/>
                  </a:lnTo>
                  <a:lnTo>
                    <a:pt x="3062" y="2063"/>
                  </a:lnTo>
                  <a:lnTo>
                    <a:pt x="3066" y="2016"/>
                  </a:lnTo>
                  <a:lnTo>
                    <a:pt x="3071" y="1969"/>
                  </a:lnTo>
                  <a:lnTo>
                    <a:pt x="3077" y="1923"/>
                  </a:lnTo>
                  <a:lnTo>
                    <a:pt x="3084" y="1876"/>
                  </a:lnTo>
                  <a:lnTo>
                    <a:pt x="3093" y="1830"/>
                  </a:lnTo>
                  <a:lnTo>
                    <a:pt x="3103" y="1785"/>
                  </a:lnTo>
                  <a:lnTo>
                    <a:pt x="3115" y="1740"/>
                  </a:lnTo>
                  <a:lnTo>
                    <a:pt x="3127" y="1694"/>
                  </a:lnTo>
                  <a:lnTo>
                    <a:pt x="3142" y="1651"/>
                  </a:lnTo>
                  <a:lnTo>
                    <a:pt x="3157" y="1607"/>
                  </a:lnTo>
                  <a:lnTo>
                    <a:pt x="3176" y="1564"/>
                  </a:lnTo>
                  <a:lnTo>
                    <a:pt x="3194" y="1521"/>
                  </a:lnTo>
                  <a:close/>
                  <a:moveTo>
                    <a:pt x="4033" y="1232"/>
                  </a:moveTo>
                  <a:lnTo>
                    <a:pt x="4082" y="1300"/>
                  </a:lnTo>
                  <a:lnTo>
                    <a:pt x="3438" y="1752"/>
                  </a:lnTo>
                  <a:lnTo>
                    <a:pt x="3391" y="1683"/>
                  </a:lnTo>
                  <a:lnTo>
                    <a:pt x="4033" y="1232"/>
                  </a:lnTo>
                  <a:close/>
                  <a:moveTo>
                    <a:pt x="710" y="1806"/>
                  </a:moveTo>
                  <a:lnTo>
                    <a:pt x="117" y="1288"/>
                  </a:lnTo>
                  <a:lnTo>
                    <a:pt x="172" y="1226"/>
                  </a:lnTo>
                  <a:lnTo>
                    <a:pt x="763" y="1742"/>
                  </a:lnTo>
                  <a:lnTo>
                    <a:pt x="710" y="1806"/>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1" i="0" u="none" strike="noStrike" kern="1200" cap="none" spc="0" normalizeH="0" baseline="0" noProof="0">
                <a:ln>
                  <a:noFill/>
                </a:ln>
                <a:solidFill>
                  <a:srgbClr val="000000"/>
                </a:solidFill>
                <a:effectLst/>
                <a:uLnTx/>
                <a:uFillTx/>
                <a:latin typeface="Calibri" panose="020F0502020204030204" charset="0"/>
                <a:ea typeface="宋体" panose="02010600030101010101" pitchFamily="2" charset="-122"/>
                <a:cs typeface="+mn-cs"/>
              </a:endParaRPr>
            </a:p>
          </p:txBody>
        </p:sp>
        <p:sp>
          <p:nvSpPr>
            <p:cNvPr id="23" name="手提袋">
              <a:extLst>
                <a:ext uri="{FF2B5EF4-FFF2-40B4-BE49-F238E27FC236}">
                  <a16:creationId xmlns:a16="http://schemas.microsoft.com/office/drawing/2014/main" id="{4DC52895-E04B-4E50-A29D-D33289C64D5A}"/>
                </a:ext>
              </a:extLst>
            </p:cNvPr>
            <p:cNvSpPr/>
            <p:nvPr/>
          </p:nvSpPr>
          <p:spPr>
            <a:xfrm>
              <a:off x="6692265" y="2096770"/>
              <a:ext cx="428625" cy="428625"/>
            </a:xfrm>
            <a:custGeom>
              <a:avLst/>
              <a:gdLst>
                <a:gd name="txL" fmla="*/ 0 w 3132"/>
                <a:gd name="txT" fmla="*/ 0 h 3306"/>
                <a:gd name="txR" fmla="*/ 3132 w 3132"/>
                <a:gd name="txB" fmla="*/ 3306 h 330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132" h="3306">
                  <a:moveTo>
                    <a:pt x="2808" y="3306"/>
                  </a:moveTo>
                  <a:cubicBezTo>
                    <a:pt x="324" y="3306"/>
                    <a:pt x="324" y="3306"/>
                    <a:pt x="324" y="3306"/>
                  </a:cubicBezTo>
                  <a:cubicBezTo>
                    <a:pt x="134" y="3306"/>
                    <a:pt x="0" y="3135"/>
                    <a:pt x="26" y="2929"/>
                  </a:cubicBezTo>
                  <a:cubicBezTo>
                    <a:pt x="312" y="997"/>
                    <a:pt x="312" y="997"/>
                    <a:pt x="312" y="997"/>
                  </a:cubicBezTo>
                  <a:cubicBezTo>
                    <a:pt x="328" y="865"/>
                    <a:pt x="461" y="760"/>
                    <a:pt x="608" y="760"/>
                  </a:cubicBezTo>
                  <a:cubicBezTo>
                    <a:pt x="771" y="760"/>
                    <a:pt x="771" y="760"/>
                    <a:pt x="771" y="760"/>
                  </a:cubicBezTo>
                  <a:cubicBezTo>
                    <a:pt x="790" y="266"/>
                    <a:pt x="1135" y="0"/>
                    <a:pt x="1560" y="0"/>
                  </a:cubicBezTo>
                  <a:cubicBezTo>
                    <a:pt x="1985" y="0"/>
                    <a:pt x="2331" y="266"/>
                    <a:pt x="2349" y="760"/>
                  </a:cubicBezTo>
                  <a:cubicBezTo>
                    <a:pt x="2525" y="760"/>
                    <a:pt x="2525" y="760"/>
                    <a:pt x="2525" y="760"/>
                  </a:cubicBezTo>
                  <a:cubicBezTo>
                    <a:pt x="2672" y="760"/>
                    <a:pt x="2804" y="865"/>
                    <a:pt x="2820" y="997"/>
                  </a:cubicBezTo>
                  <a:cubicBezTo>
                    <a:pt x="3107" y="2929"/>
                    <a:pt x="3107" y="2929"/>
                    <a:pt x="3107" y="2929"/>
                  </a:cubicBezTo>
                  <a:cubicBezTo>
                    <a:pt x="3132" y="3135"/>
                    <a:pt x="2999" y="3306"/>
                    <a:pt x="2808" y="3306"/>
                  </a:cubicBezTo>
                  <a:close/>
                  <a:moveTo>
                    <a:pt x="656" y="1312"/>
                  </a:moveTo>
                  <a:cubicBezTo>
                    <a:pt x="656" y="1420"/>
                    <a:pt x="744" y="1507"/>
                    <a:pt x="851" y="1507"/>
                  </a:cubicBezTo>
                  <a:cubicBezTo>
                    <a:pt x="959" y="1507"/>
                    <a:pt x="1046" y="1420"/>
                    <a:pt x="1046" y="1312"/>
                  </a:cubicBezTo>
                  <a:cubicBezTo>
                    <a:pt x="1046" y="1205"/>
                    <a:pt x="959" y="1117"/>
                    <a:pt x="851" y="1117"/>
                  </a:cubicBezTo>
                  <a:cubicBezTo>
                    <a:pt x="744" y="1117"/>
                    <a:pt x="656" y="1205"/>
                    <a:pt x="656" y="1312"/>
                  </a:cubicBezTo>
                  <a:close/>
                  <a:moveTo>
                    <a:pt x="1560" y="145"/>
                  </a:moveTo>
                  <a:cubicBezTo>
                    <a:pt x="1204" y="145"/>
                    <a:pt x="914" y="346"/>
                    <a:pt x="895" y="760"/>
                  </a:cubicBezTo>
                  <a:cubicBezTo>
                    <a:pt x="2226" y="760"/>
                    <a:pt x="2226" y="760"/>
                    <a:pt x="2226" y="760"/>
                  </a:cubicBezTo>
                  <a:cubicBezTo>
                    <a:pt x="2207" y="346"/>
                    <a:pt x="1917" y="145"/>
                    <a:pt x="1560" y="145"/>
                  </a:cubicBezTo>
                  <a:close/>
                  <a:moveTo>
                    <a:pt x="2291" y="1117"/>
                  </a:moveTo>
                  <a:cubicBezTo>
                    <a:pt x="2183" y="1117"/>
                    <a:pt x="2096" y="1205"/>
                    <a:pt x="2096" y="1312"/>
                  </a:cubicBezTo>
                  <a:cubicBezTo>
                    <a:pt x="2096" y="1420"/>
                    <a:pt x="2183" y="1507"/>
                    <a:pt x="2291" y="1507"/>
                  </a:cubicBezTo>
                  <a:cubicBezTo>
                    <a:pt x="2399" y="1507"/>
                    <a:pt x="2486" y="1420"/>
                    <a:pt x="2486" y="1312"/>
                  </a:cubicBezTo>
                  <a:cubicBezTo>
                    <a:pt x="2486" y="1205"/>
                    <a:pt x="2399" y="1117"/>
                    <a:pt x="2291" y="1117"/>
                  </a:cubicBezTo>
                  <a:close/>
                </a:path>
              </a:pathLst>
            </a:custGeom>
            <a:solidFill>
              <a:schemeClr val="accent1">
                <a:alpha val="100000"/>
              </a:schemeClr>
            </a:solidFill>
            <a:ln w="9525">
              <a:noFill/>
            </a:ln>
          </p:spPr>
          <p:txBody>
            <a:bodyPr/>
            <a:lstStyle/>
            <a:p>
              <a:endParaRPr lang="zh-CN" altLang="en-US" sz="1350" b="1"/>
            </a:p>
          </p:txBody>
        </p:sp>
        <p:sp>
          <p:nvSpPr>
            <p:cNvPr id="24" name="眼镜">
              <a:extLst>
                <a:ext uri="{FF2B5EF4-FFF2-40B4-BE49-F238E27FC236}">
                  <a16:creationId xmlns:a16="http://schemas.microsoft.com/office/drawing/2014/main" id="{37966214-49AB-4607-BBCB-E2B56D05ACDB}"/>
                </a:ext>
              </a:extLst>
            </p:cNvPr>
            <p:cNvSpPr/>
            <p:nvPr/>
          </p:nvSpPr>
          <p:spPr bwMode="auto">
            <a:xfrm>
              <a:off x="5845621" y="2096565"/>
              <a:ext cx="520743" cy="411103"/>
            </a:xfrm>
            <a:custGeom>
              <a:avLst/>
              <a:gdLst>
                <a:gd name="T0" fmla="*/ 1839239 w 1443990"/>
                <a:gd name="T1" fmla="*/ 854325 h 908228"/>
                <a:gd name="T2" fmla="*/ 1769288 w 1443990"/>
                <a:gd name="T3" fmla="*/ 842610 h 908228"/>
                <a:gd name="T4" fmla="*/ 1680908 w 1443990"/>
                <a:gd name="T5" fmla="*/ 1157648 h 908228"/>
                <a:gd name="T6" fmla="*/ 1628131 w 1443990"/>
                <a:gd name="T7" fmla="*/ 1192373 h 908228"/>
                <a:gd name="T8" fmla="*/ 1243193 w 1443990"/>
                <a:gd name="T9" fmla="*/ 1159321 h 908228"/>
                <a:gd name="T10" fmla="*/ 1173661 w 1443990"/>
                <a:gd name="T11" fmla="*/ 1141331 h 908228"/>
                <a:gd name="T12" fmla="*/ 1133032 w 1443990"/>
                <a:gd name="T13" fmla="*/ 1118320 h 908228"/>
                <a:gd name="T14" fmla="*/ 1102454 w 1443990"/>
                <a:gd name="T15" fmla="*/ 1086942 h 908228"/>
                <a:gd name="T16" fmla="*/ 1080255 w 1443990"/>
                <a:gd name="T17" fmla="*/ 1048452 h 908228"/>
                <a:gd name="T18" fmla="*/ 1042137 w 1443990"/>
                <a:gd name="T19" fmla="*/ 860600 h 908228"/>
                <a:gd name="T20" fmla="*/ 1048421 w 1443990"/>
                <a:gd name="T21" fmla="*/ 818345 h 908228"/>
                <a:gd name="T22" fmla="*/ 1067689 w 1443990"/>
                <a:gd name="T23" fmla="*/ 782782 h 908228"/>
                <a:gd name="T24" fmla="*/ 1098265 w 1443990"/>
                <a:gd name="T25" fmla="*/ 756425 h 908228"/>
                <a:gd name="T26" fmla="*/ 1138058 w 1443990"/>
                <a:gd name="T27" fmla="*/ 741781 h 908228"/>
                <a:gd name="T28" fmla="*/ 1020776 w 1443990"/>
                <a:gd name="T29" fmla="*/ 729231 h 908228"/>
                <a:gd name="T30" fmla="*/ 985172 w 1443990"/>
                <a:gd name="T31" fmla="*/ 784456 h 908228"/>
                <a:gd name="T32" fmla="*/ 971350 w 1443990"/>
                <a:gd name="T33" fmla="*/ 849723 h 908228"/>
                <a:gd name="T34" fmla="*/ 973443 w 1443990"/>
                <a:gd name="T35" fmla="*/ 909133 h 908228"/>
                <a:gd name="T36" fmla="*/ 936165 w 1443990"/>
                <a:gd name="T37" fmla="*/ 889468 h 908228"/>
                <a:gd name="T38" fmla="*/ 893859 w 1443990"/>
                <a:gd name="T39" fmla="*/ 889050 h 908228"/>
                <a:gd name="T40" fmla="*/ 899723 w 1443990"/>
                <a:gd name="T41" fmla="*/ 848467 h 908228"/>
                <a:gd name="T42" fmla="*/ 911871 w 1443990"/>
                <a:gd name="T43" fmla="*/ 782782 h 908228"/>
                <a:gd name="T44" fmla="*/ 901398 w 1443990"/>
                <a:gd name="T45" fmla="*/ 718353 h 908228"/>
                <a:gd name="T46" fmla="*/ 745580 w 1443990"/>
                <a:gd name="T47" fmla="*/ 666892 h 908228"/>
                <a:gd name="T48" fmla="*/ 788305 w 1443990"/>
                <a:gd name="T49" fmla="*/ 684883 h 908228"/>
                <a:gd name="T50" fmla="*/ 819301 w 1443990"/>
                <a:gd name="T51" fmla="*/ 713333 h 908228"/>
                <a:gd name="T52" fmla="*/ 836893 w 1443990"/>
                <a:gd name="T53" fmla="*/ 749312 h 908228"/>
                <a:gd name="T54" fmla="*/ 841082 w 1443990"/>
                <a:gd name="T55" fmla="*/ 789895 h 908228"/>
                <a:gd name="T56" fmla="*/ 830611 w 1443990"/>
                <a:gd name="T57" fmla="*/ 831314 h 908228"/>
                <a:gd name="T58" fmla="*/ 729245 w 1443990"/>
                <a:gd name="T59" fmla="*/ 994062 h 908228"/>
                <a:gd name="T60" fmla="*/ 694061 w 1443990"/>
                <a:gd name="T61" fmla="*/ 1022094 h 908228"/>
                <a:gd name="T62" fmla="*/ 653430 w 1443990"/>
                <a:gd name="T63" fmla="*/ 1039247 h 908228"/>
                <a:gd name="T64" fmla="*/ 606517 w 1443990"/>
                <a:gd name="T65" fmla="*/ 1045523 h 908228"/>
                <a:gd name="T66" fmla="*/ 226187 w 1443990"/>
                <a:gd name="T67" fmla="*/ 965614 h 908228"/>
                <a:gd name="T68" fmla="*/ 160844 w 1443990"/>
                <a:gd name="T69" fmla="*/ 934653 h 908228"/>
                <a:gd name="T70" fmla="*/ 128592 w 1443990"/>
                <a:gd name="T71" fmla="*/ 881100 h 908228"/>
                <a:gd name="T72" fmla="*/ 16336 w 1443990"/>
                <a:gd name="T73" fmla="*/ 542216 h 908228"/>
                <a:gd name="T74" fmla="*/ 1327385 w 1443990"/>
                <a:gd name="T75" fmla="*/ 92462 h 908228"/>
                <a:gd name="T76" fmla="*/ 1361732 w 1443990"/>
                <a:gd name="T77" fmla="*/ 98738 h 908228"/>
                <a:gd name="T78" fmla="*/ 1423724 w 1443990"/>
                <a:gd name="T79" fmla="*/ 132207 h 908228"/>
                <a:gd name="T80" fmla="*/ 1493674 w 1443990"/>
                <a:gd name="T81" fmla="*/ 208352 h 908228"/>
                <a:gd name="T82" fmla="*/ 1479852 w 1443990"/>
                <a:gd name="T83" fmla="*/ 303742 h 908228"/>
                <a:gd name="T84" fmla="*/ 1417860 w 1443990"/>
                <a:gd name="T85" fmla="*/ 207515 h 908228"/>
                <a:gd name="T86" fmla="*/ 1363408 w 1443990"/>
                <a:gd name="T87" fmla="*/ 161493 h 908228"/>
                <a:gd name="T88" fmla="*/ 1320264 w 1443990"/>
                <a:gd name="T89" fmla="*/ 148106 h 908228"/>
                <a:gd name="T90" fmla="*/ 1306860 w 1443990"/>
                <a:gd name="T91" fmla="*/ 137227 h 908228"/>
                <a:gd name="T92" fmla="*/ 1307698 w 1443990"/>
                <a:gd name="T93" fmla="*/ 106268 h 908228"/>
                <a:gd name="T94" fmla="*/ 1327385 w 1443990"/>
                <a:gd name="T95" fmla="*/ 92462 h 908228"/>
                <a:gd name="T96" fmla="*/ 814274 w 1443990"/>
                <a:gd name="T97" fmla="*/ 2928 h 908228"/>
                <a:gd name="T98" fmla="*/ 830191 w 1443990"/>
                <a:gd name="T99" fmla="*/ 14643 h 908228"/>
                <a:gd name="T100" fmla="*/ 831029 w 1443990"/>
                <a:gd name="T101" fmla="*/ 46022 h 908228"/>
                <a:gd name="T102" fmla="*/ 814274 w 1443990"/>
                <a:gd name="T103" fmla="*/ 59409 h 908228"/>
                <a:gd name="T104" fmla="*/ 782022 w 1443990"/>
                <a:gd name="T105" fmla="*/ 57736 h 908228"/>
                <a:gd name="T106" fmla="*/ 720868 w 1443990"/>
                <a:gd name="T107" fmla="*/ 70705 h 908228"/>
                <a:gd name="T108" fmla="*/ 639189 w 1443990"/>
                <a:gd name="T109" fmla="*/ 124258 h 908228"/>
                <a:gd name="T110" fmla="*/ 400855 w 1443990"/>
                <a:gd name="T111" fmla="*/ 235965 h 908228"/>
                <a:gd name="T112" fmla="*/ 672698 w 1443990"/>
                <a:gd name="T113" fmla="*/ 29287 h 908228"/>
                <a:gd name="T114" fmla="*/ 753540 w 1443990"/>
                <a:gd name="T115" fmla="*/ 2092 h 9082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443990" h="908228">
                  <a:moveTo>
                    <a:pt x="1394143" y="648236"/>
                  </a:moveTo>
                  <a:lnTo>
                    <a:pt x="1443038" y="657124"/>
                  </a:lnTo>
                  <a:lnTo>
                    <a:pt x="1443990" y="657124"/>
                  </a:lnTo>
                  <a:lnTo>
                    <a:pt x="1414780" y="776803"/>
                  </a:lnTo>
                  <a:lnTo>
                    <a:pt x="1364933" y="768232"/>
                  </a:lnTo>
                  <a:lnTo>
                    <a:pt x="1394143" y="648236"/>
                  </a:lnTo>
                  <a:close/>
                  <a:moveTo>
                    <a:pt x="874078" y="561889"/>
                  </a:moveTo>
                  <a:lnTo>
                    <a:pt x="880110" y="561889"/>
                  </a:lnTo>
                  <a:lnTo>
                    <a:pt x="886143" y="561889"/>
                  </a:lnTo>
                  <a:lnTo>
                    <a:pt x="892493" y="562524"/>
                  </a:lnTo>
                  <a:lnTo>
                    <a:pt x="898843" y="563476"/>
                  </a:lnTo>
                  <a:lnTo>
                    <a:pt x="1341120" y="639347"/>
                  </a:lnTo>
                  <a:lnTo>
                    <a:pt x="1292860" y="840294"/>
                  </a:lnTo>
                  <a:lnTo>
                    <a:pt x="1289685" y="848865"/>
                  </a:lnTo>
                  <a:lnTo>
                    <a:pt x="1286828" y="857118"/>
                  </a:lnTo>
                  <a:lnTo>
                    <a:pt x="1283018" y="865055"/>
                  </a:lnTo>
                  <a:lnTo>
                    <a:pt x="1278573" y="872039"/>
                  </a:lnTo>
                  <a:lnTo>
                    <a:pt x="1274128" y="878388"/>
                  </a:lnTo>
                  <a:lnTo>
                    <a:pt x="1268413" y="884419"/>
                  </a:lnTo>
                  <a:lnTo>
                    <a:pt x="1262698" y="889498"/>
                  </a:lnTo>
                  <a:lnTo>
                    <a:pt x="1256348" y="894578"/>
                  </a:lnTo>
                  <a:lnTo>
                    <a:pt x="1249363" y="898387"/>
                  </a:lnTo>
                  <a:lnTo>
                    <a:pt x="1242060" y="901879"/>
                  </a:lnTo>
                  <a:lnTo>
                    <a:pt x="1234123" y="904736"/>
                  </a:lnTo>
                  <a:lnTo>
                    <a:pt x="1225550" y="906641"/>
                  </a:lnTo>
                  <a:lnTo>
                    <a:pt x="1216978" y="907911"/>
                  </a:lnTo>
                  <a:lnTo>
                    <a:pt x="1207770" y="908228"/>
                  </a:lnTo>
                  <a:lnTo>
                    <a:pt x="1197610" y="908228"/>
                  </a:lnTo>
                  <a:lnTo>
                    <a:pt x="1187450" y="907593"/>
                  </a:lnTo>
                  <a:lnTo>
                    <a:pt x="942340" y="879657"/>
                  </a:lnTo>
                  <a:lnTo>
                    <a:pt x="927735" y="877118"/>
                  </a:lnTo>
                  <a:lnTo>
                    <a:pt x="914400" y="874261"/>
                  </a:lnTo>
                  <a:lnTo>
                    <a:pt x="907415" y="872356"/>
                  </a:lnTo>
                  <a:lnTo>
                    <a:pt x="901700" y="870451"/>
                  </a:lnTo>
                  <a:lnTo>
                    <a:pt x="895668" y="868229"/>
                  </a:lnTo>
                  <a:lnTo>
                    <a:pt x="889635" y="866007"/>
                  </a:lnTo>
                  <a:lnTo>
                    <a:pt x="883920" y="863467"/>
                  </a:lnTo>
                  <a:lnTo>
                    <a:pt x="878840" y="860928"/>
                  </a:lnTo>
                  <a:lnTo>
                    <a:pt x="873443" y="858071"/>
                  </a:lnTo>
                  <a:lnTo>
                    <a:pt x="868045" y="855214"/>
                  </a:lnTo>
                  <a:lnTo>
                    <a:pt x="863600" y="851722"/>
                  </a:lnTo>
                  <a:lnTo>
                    <a:pt x="858838" y="848547"/>
                  </a:lnTo>
                  <a:lnTo>
                    <a:pt x="854710" y="845055"/>
                  </a:lnTo>
                  <a:lnTo>
                    <a:pt x="850583" y="841246"/>
                  </a:lnTo>
                  <a:lnTo>
                    <a:pt x="846455" y="837436"/>
                  </a:lnTo>
                  <a:lnTo>
                    <a:pt x="842645" y="833310"/>
                  </a:lnTo>
                  <a:lnTo>
                    <a:pt x="838835" y="829183"/>
                  </a:lnTo>
                  <a:lnTo>
                    <a:pt x="835660" y="824738"/>
                  </a:lnTo>
                  <a:lnTo>
                    <a:pt x="832168" y="820294"/>
                  </a:lnTo>
                  <a:lnTo>
                    <a:pt x="829310" y="815850"/>
                  </a:lnTo>
                  <a:lnTo>
                    <a:pt x="826135" y="811088"/>
                  </a:lnTo>
                  <a:lnTo>
                    <a:pt x="823595" y="806009"/>
                  </a:lnTo>
                  <a:lnTo>
                    <a:pt x="821373" y="800930"/>
                  </a:lnTo>
                  <a:lnTo>
                    <a:pt x="818833" y="795533"/>
                  </a:lnTo>
                  <a:lnTo>
                    <a:pt x="814705" y="784422"/>
                  </a:lnTo>
                  <a:lnTo>
                    <a:pt x="811213" y="772676"/>
                  </a:lnTo>
                  <a:lnTo>
                    <a:pt x="808673" y="760296"/>
                  </a:lnTo>
                  <a:lnTo>
                    <a:pt x="790575" y="664108"/>
                  </a:lnTo>
                  <a:lnTo>
                    <a:pt x="790258" y="658394"/>
                  </a:lnTo>
                  <a:lnTo>
                    <a:pt x="789940" y="652997"/>
                  </a:lnTo>
                  <a:lnTo>
                    <a:pt x="789940" y="647283"/>
                  </a:lnTo>
                  <a:lnTo>
                    <a:pt x="790258" y="641569"/>
                  </a:lnTo>
                  <a:lnTo>
                    <a:pt x="790893" y="636490"/>
                  </a:lnTo>
                  <a:lnTo>
                    <a:pt x="791845" y="631093"/>
                  </a:lnTo>
                  <a:lnTo>
                    <a:pt x="793115" y="626014"/>
                  </a:lnTo>
                  <a:lnTo>
                    <a:pt x="794703" y="620935"/>
                  </a:lnTo>
                  <a:lnTo>
                    <a:pt x="796290" y="616173"/>
                  </a:lnTo>
                  <a:lnTo>
                    <a:pt x="798513" y="611411"/>
                  </a:lnTo>
                  <a:lnTo>
                    <a:pt x="800735" y="606967"/>
                  </a:lnTo>
                  <a:lnTo>
                    <a:pt x="803275" y="602205"/>
                  </a:lnTo>
                  <a:lnTo>
                    <a:pt x="806450" y="598078"/>
                  </a:lnTo>
                  <a:lnTo>
                    <a:pt x="809308" y="593951"/>
                  </a:lnTo>
                  <a:lnTo>
                    <a:pt x="812800" y="589825"/>
                  </a:lnTo>
                  <a:lnTo>
                    <a:pt x="815975" y="586650"/>
                  </a:lnTo>
                  <a:lnTo>
                    <a:pt x="819785" y="582841"/>
                  </a:lnTo>
                  <a:lnTo>
                    <a:pt x="823913" y="579984"/>
                  </a:lnTo>
                  <a:lnTo>
                    <a:pt x="828040" y="576809"/>
                  </a:lnTo>
                  <a:lnTo>
                    <a:pt x="832485" y="573952"/>
                  </a:lnTo>
                  <a:lnTo>
                    <a:pt x="837248" y="571730"/>
                  </a:lnTo>
                  <a:lnTo>
                    <a:pt x="842010" y="569508"/>
                  </a:lnTo>
                  <a:lnTo>
                    <a:pt x="846773" y="566968"/>
                  </a:lnTo>
                  <a:lnTo>
                    <a:pt x="852170" y="565698"/>
                  </a:lnTo>
                  <a:lnTo>
                    <a:pt x="857250" y="564111"/>
                  </a:lnTo>
                  <a:lnTo>
                    <a:pt x="862648" y="562841"/>
                  </a:lnTo>
                  <a:lnTo>
                    <a:pt x="868045" y="562206"/>
                  </a:lnTo>
                  <a:lnTo>
                    <a:pt x="874078" y="561889"/>
                  </a:lnTo>
                  <a:close/>
                  <a:moveTo>
                    <a:pt x="674053" y="524747"/>
                  </a:moveTo>
                  <a:lnTo>
                    <a:pt x="783590" y="543477"/>
                  </a:lnTo>
                  <a:lnTo>
                    <a:pt x="779780" y="546969"/>
                  </a:lnTo>
                  <a:lnTo>
                    <a:pt x="773748" y="553318"/>
                  </a:lnTo>
                  <a:lnTo>
                    <a:pt x="768033" y="559667"/>
                  </a:lnTo>
                  <a:lnTo>
                    <a:pt x="762953" y="566016"/>
                  </a:lnTo>
                  <a:lnTo>
                    <a:pt x="758508" y="573000"/>
                  </a:lnTo>
                  <a:lnTo>
                    <a:pt x="754063" y="580301"/>
                  </a:lnTo>
                  <a:lnTo>
                    <a:pt x="750253" y="587602"/>
                  </a:lnTo>
                  <a:lnTo>
                    <a:pt x="746760" y="595221"/>
                  </a:lnTo>
                  <a:lnTo>
                    <a:pt x="743903" y="603158"/>
                  </a:lnTo>
                  <a:lnTo>
                    <a:pt x="741680" y="610776"/>
                  </a:lnTo>
                  <a:lnTo>
                    <a:pt x="739458" y="619030"/>
                  </a:lnTo>
                  <a:lnTo>
                    <a:pt x="737870" y="627284"/>
                  </a:lnTo>
                  <a:lnTo>
                    <a:pt x="736600" y="636172"/>
                  </a:lnTo>
                  <a:lnTo>
                    <a:pt x="736283" y="644744"/>
                  </a:lnTo>
                  <a:lnTo>
                    <a:pt x="736283" y="653315"/>
                  </a:lnTo>
                  <a:lnTo>
                    <a:pt x="736600" y="661886"/>
                  </a:lnTo>
                  <a:lnTo>
                    <a:pt x="737553" y="670775"/>
                  </a:lnTo>
                  <a:lnTo>
                    <a:pt x="737870" y="673949"/>
                  </a:lnTo>
                  <a:lnTo>
                    <a:pt x="741680" y="693631"/>
                  </a:lnTo>
                  <a:lnTo>
                    <a:pt x="737870" y="689822"/>
                  </a:lnTo>
                  <a:lnTo>
                    <a:pt x="734060" y="686647"/>
                  </a:lnTo>
                  <a:lnTo>
                    <a:pt x="729615" y="683155"/>
                  </a:lnTo>
                  <a:lnTo>
                    <a:pt x="725170" y="680616"/>
                  </a:lnTo>
                  <a:lnTo>
                    <a:pt x="720090" y="678393"/>
                  </a:lnTo>
                  <a:lnTo>
                    <a:pt x="715010" y="676489"/>
                  </a:lnTo>
                  <a:lnTo>
                    <a:pt x="709613" y="674901"/>
                  </a:lnTo>
                  <a:lnTo>
                    <a:pt x="704533" y="673949"/>
                  </a:lnTo>
                  <a:lnTo>
                    <a:pt x="698818" y="672997"/>
                  </a:lnTo>
                  <a:lnTo>
                    <a:pt x="693103" y="672679"/>
                  </a:lnTo>
                  <a:lnTo>
                    <a:pt x="688023" y="672997"/>
                  </a:lnTo>
                  <a:lnTo>
                    <a:pt x="682625" y="673632"/>
                  </a:lnTo>
                  <a:lnTo>
                    <a:pt x="677545" y="674584"/>
                  </a:lnTo>
                  <a:lnTo>
                    <a:pt x="672148" y="676171"/>
                  </a:lnTo>
                  <a:lnTo>
                    <a:pt x="667703" y="678393"/>
                  </a:lnTo>
                  <a:lnTo>
                    <a:pt x="662940" y="680616"/>
                  </a:lnTo>
                  <a:lnTo>
                    <a:pt x="675005" y="659981"/>
                  </a:lnTo>
                  <a:lnTo>
                    <a:pt x="678498" y="652045"/>
                  </a:lnTo>
                  <a:lnTo>
                    <a:pt x="681990" y="643791"/>
                  </a:lnTo>
                  <a:lnTo>
                    <a:pt x="684530" y="635538"/>
                  </a:lnTo>
                  <a:lnTo>
                    <a:pt x="687388" y="627284"/>
                  </a:lnTo>
                  <a:lnTo>
                    <a:pt x="688975" y="619030"/>
                  </a:lnTo>
                  <a:lnTo>
                    <a:pt x="690245" y="610776"/>
                  </a:lnTo>
                  <a:lnTo>
                    <a:pt x="690880" y="602205"/>
                  </a:lnTo>
                  <a:lnTo>
                    <a:pt x="691198" y="593951"/>
                  </a:lnTo>
                  <a:lnTo>
                    <a:pt x="691198" y="585698"/>
                  </a:lnTo>
                  <a:lnTo>
                    <a:pt x="690563" y="577127"/>
                  </a:lnTo>
                  <a:lnTo>
                    <a:pt x="689610" y="568873"/>
                  </a:lnTo>
                  <a:lnTo>
                    <a:pt x="688023" y="560619"/>
                  </a:lnTo>
                  <a:lnTo>
                    <a:pt x="685800" y="553000"/>
                  </a:lnTo>
                  <a:lnTo>
                    <a:pt x="683260" y="545064"/>
                  </a:lnTo>
                  <a:lnTo>
                    <a:pt x="680085" y="537128"/>
                  </a:lnTo>
                  <a:lnTo>
                    <a:pt x="676593" y="529191"/>
                  </a:lnTo>
                  <a:lnTo>
                    <a:pt x="674053" y="524747"/>
                  </a:lnTo>
                  <a:close/>
                  <a:moveTo>
                    <a:pt x="116205" y="428559"/>
                  </a:moveTo>
                  <a:lnTo>
                    <a:pt x="558800" y="505065"/>
                  </a:lnTo>
                  <a:lnTo>
                    <a:pt x="565150" y="506017"/>
                  </a:lnTo>
                  <a:lnTo>
                    <a:pt x="571183" y="507605"/>
                  </a:lnTo>
                  <a:lnTo>
                    <a:pt x="577215" y="509509"/>
                  </a:lnTo>
                  <a:lnTo>
                    <a:pt x="582613" y="511732"/>
                  </a:lnTo>
                  <a:lnTo>
                    <a:pt x="588010" y="513954"/>
                  </a:lnTo>
                  <a:lnTo>
                    <a:pt x="592773" y="516493"/>
                  </a:lnTo>
                  <a:lnTo>
                    <a:pt x="597535" y="519668"/>
                  </a:lnTo>
                  <a:lnTo>
                    <a:pt x="602298" y="522525"/>
                  </a:lnTo>
                  <a:lnTo>
                    <a:pt x="606743" y="526017"/>
                  </a:lnTo>
                  <a:lnTo>
                    <a:pt x="610553" y="529191"/>
                  </a:lnTo>
                  <a:lnTo>
                    <a:pt x="614045" y="533001"/>
                  </a:lnTo>
                  <a:lnTo>
                    <a:pt x="617855" y="537128"/>
                  </a:lnTo>
                  <a:lnTo>
                    <a:pt x="621030" y="541255"/>
                  </a:lnTo>
                  <a:lnTo>
                    <a:pt x="623888" y="545381"/>
                  </a:lnTo>
                  <a:lnTo>
                    <a:pt x="626428" y="549826"/>
                  </a:lnTo>
                  <a:lnTo>
                    <a:pt x="629285" y="554270"/>
                  </a:lnTo>
                  <a:lnTo>
                    <a:pt x="630873" y="558714"/>
                  </a:lnTo>
                  <a:lnTo>
                    <a:pt x="632778" y="563794"/>
                  </a:lnTo>
                  <a:lnTo>
                    <a:pt x="634365" y="568555"/>
                  </a:lnTo>
                  <a:lnTo>
                    <a:pt x="635635" y="573317"/>
                  </a:lnTo>
                  <a:lnTo>
                    <a:pt x="636588" y="578396"/>
                  </a:lnTo>
                  <a:lnTo>
                    <a:pt x="637540" y="583476"/>
                  </a:lnTo>
                  <a:lnTo>
                    <a:pt x="637858" y="588872"/>
                  </a:lnTo>
                  <a:lnTo>
                    <a:pt x="637858" y="593951"/>
                  </a:lnTo>
                  <a:lnTo>
                    <a:pt x="637540" y="599348"/>
                  </a:lnTo>
                  <a:lnTo>
                    <a:pt x="636905" y="604427"/>
                  </a:lnTo>
                  <a:lnTo>
                    <a:pt x="635953" y="609824"/>
                  </a:lnTo>
                  <a:lnTo>
                    <a:pt x="634683" y="614903"/>
                  </a:lnTo>
                  <a:lnTo>
                    <a:pt x="633413" y="620300"/>
                  </a:lnTo>
                  <a:lnTo>
                    <a:pt x="631508" y="625697"/>
                  </a:lnTo>
                  <a:lnTo>
                    <a:pt x="629603" y="630776"/>
                  </a:lnTo>
                  <a:lnTo>
                    <a:pt x="627063" y="636172"/>
                  </a:lnTo>
                  <a:lnTo>
                    <a:pt x="578168" y="720614"/>
                  </a:lnTo>
                  <a:lnTo>
                    <a:pt x="571500" y="731090"/>
                  </a:lnTo>
                  <a:lnTo>
                    <a:pt x="563880" y="741249"/>
                  </a:lnTo>
                  <a:lnTo>
                    <a:pt x="556578" y="750137"/>
                  </a:lnTo>
                  <a:lnTo>
                    <a:pt x="552768" y="754264"/>
                  </a:lnTo>
                  <a:lnTo>
                    <a:pt x="548640" y="758391"/>
                  </a:lnTo>
                  <a:lnTo>
                    <a:pt x="544195" y="762201"/>
                  </a:lnTo>
                  <a:lnTo>
                    <a:pt x="540068" y="766010"/>
                  </a:lnTo>
                  <a:lnTo>
                    <a:pt x="535623" y="769502"/>
                  </a:lnTo>
                  <a:lnTo>
                    <a:pt x="530860" y="772359"/>
                  </a:lnTo>
                  <a:lnTo>
                    <a:pt x="526098" y="775534"/>
                  </a:lnTo>
                  <a:lnTo>
                    <a:pt x="521335" y="778391"/>
                  </a:lnTo>
                  <a:lnTo>
                    <a:pt x="516255" y="780613"/>
                  </a:lnTo>
                  <a:lnTo>
                    <a:pt x="511493" y="782835"/>
                  </a:lnTo>
                  <a:lnTo>
                    <a:pt x="506413" y="785057"/>
                  </a:lnTo>
                  <a:lnTo>
                    <a:pt x="501015" y="786962"/>
                  </a:lnTo>
                  <a:lnTo>
                    <a:pt x="495300" y="788549"/>
                  </a:lnTo>
                  <a:lnTo>
                    <a:pt x="489903" y="790136"/>
                  </a:lnTo>
                  <a:lnTo>
                    <a:pt x="484188" y="791089"/>
                  </a:lnTo>
                  <a:lnTo>
                    <a:pt x="478155" y="791724"/>
                  </a:lnTo>
                  <a:lnTo>
                    <a:pt x="472123" y="792676"/>
                  </a:lnTo>
                  <a:lnTo>
                    <a:pt x="466090" y="792993"/>
                  </a:lnTo>
                  <a:lnTo>
                    <a:pt x="459740" y="793311"/>
                  </a:lnTo>
                  <a:lnTo>
                    <a:pt x="453390" y="793311"/>
                  </a:lnTo>
                  <a:lnTo>
                    <a:pt x="447040" y="792993"/>
                  </a:lnTo>
                  <a:lnTo>
                    <a:pt x="440373" y="792676"/>
                  </a:lnTo>
                  <a:lnTo>
                    <a:pt x="426403" y="790771"/>
                  </a:lnTo>
                  <a:lnTo>
                    <a:pt x="412115" y="788232"/>
                  </a:lnTo>
                  <a:lnTo>
                    <a:pt x="171450" y="732678"/>
                  </a:lnTo>
                  <a:lnTo>
                    <a:pt x="161608" y="730138"/>
                  </a:lnTo>
                  <a:lnTo>
                    <a:pt x="152083" y="726646"/>
                  </a:lnTo>
                  <a:lnTo>
                    <a:pt x="143510" y="723154"/>
                  </a:lnTo>
                  <a:lnTo>
                    <a:pt x="135573" y="718710"/>
                  </a:lnTo>
                  <a:lnTo>
                    <a:pt x="128270" y="714265"/>
                  </a:lnTo>
                  <a:lnTo>
                    <a:pt x="121920" y="709186"/>
                  </a:lnTo>
                  <a:lnTo>
                    <a:pt x="115888" y="703472"/>
                  </a:lnTo>
                  <a:lnTo>
                    <a:pt x="111125" y="697123"/>
                  </a:lnTo>
                  <a:lnTo>
                    <a:pt x="106363" y="690774"/>
                  </a:lnTo>
                  <a:lnTo>
                    <a:pt x="102870" y="683473"/>
                  </a:lnTo>
                  <a:lnTo>
                    <a:pt x="99695" y="676489"/>
                  </a:lnTo>
                  <a:lnTo>
                    <a:pt x="97473" y="668552"/>
                  </a:lnTo>
                  <a:lnTo>
                    <a:pt x="95568" y="660299"/>
                  </a:lnTo>
                  <a:lnTo>
                    <a:pt x="94933" y="652045"/>
                  </a:lnTo>
                  <a:lnTo>
                    <a:pt x="94615" y="643156"/>
                  </a:lnTo>
                  <a:lnTo>
                    <a:pt x="94933" y="633633"/>
                  </a:lnTo>
                  <a:lnTo>
                    <a:pt x="116205" y="428559"/>
                  </a:lnTo>
                  <a:close/>
                  <a:moveTo>
                    <a:pt x="12383" y="411417"/>
                  </a:moveTo>
                  <a:lnTo>
                    <a:pt x="13970" y="411417"/>
                  </a:lnTo>
                  <a:lnTo>
                    <a:pt x="62865" y="419988"/>
                  </a:lnTo>
                  <a:lnTo>
                    <a:pt x="50165" y="542842"/>
                  </a:lnTo>
                  <a:lnTo>
                    <a:pt x="0" y="534271"/>
                  </a:lnTo>
                  <a:lnTo>
                    <a:pt x="12383" y="411417"/>
                  </a:lnTo>
                  <a:close/>
                  <a:moveTo>
                    <a:pt x="1006158" y="70157"/>
                  </a:moveTo>
                  <a:lnTo>
                    <a:pt x="1008380" y="70157"/>
                  </a:lnTo>
                  <a:lnTo>
                    <a:pt x="1010603" y="70157"/>
                  </a:lnTo>
                  <a:lnTo>
                    <a:pt x="1013143" y="70157"/>
                  </a:lnTo>
                  <a:lnTo>
                    <a:pt x="1019175" y="71427"/>
                  </a:lnTo>
                  <a:lnTo>
                    <a:pt x="1025525" y="73014"/>
                  </a:lnTo>
                  <a:lnTo>
                    <a:pt x="1032193" y="74919"/>
                  </a:lnTo>
                  <a:lnTo>
                    <a:pt x="1039495" y="77458"/>
                  </a:lnTo>
                  <a:lnTo>
                    <a:pt x="1046798" y="80950"/>
                  </a:lnTo>
                  <a:lnTo>
                    <a:pt x="1054735" y="84760"/>
                  </a:lnTo>
                  <a:lnTo>
                    <a:pt x="1062673" y="89204"/>
                  </a:lnTo>
                  <a:lnTo>
                    <a:pt x="1070610" y="94283"/>
                  </a:lnTo>
                  <a:lnTo>
                    <a:pt x="1079183" y="100315"/>
                  </a:lnTo>
                  <a:lnTo>
                    <a:pt x="1087755" y="107616"/>
                  </a:lnTo>
                  <a:lnTo>
                    <a:pt x="1096328" y="115235"/>
                  </a:lnTo>
                  <a:lnTo>
                    <a:pt x="1104900" y="124441"/>
                  </a:lnTo>
                  <a:lnTo>
                    <a:pt x="1114108" y="134599"/>
                  </a:lnTo>
                  <a:lnTo>
                    <a:pt x="1122998" y="145710"/>
                  </a:lnTo>
                  <a:lnTo>
                    <a:pt x="1132205" y="158091"/>
                  </a:lnTo>
                  <a:lnTo>
                    <a:pt x="1141413" y="171424"/>
                  </a:lnTo>
                  <a:lnTo>
                    <a:pt x="1181735" y="235866"/>
                  </a:lnTo>
                  <a:lnTo>
                    <a:pt x="1247458" y="340943"/>
                  </a:lnTo>
                  <a:lnTo>
                    <a:pt x="1389063" y="569825"/>
                  </a:lnTo>
                  <a:lnTo>
                    <a:pt x="1295400" y="553635"/>
                  </a:lnTo>
                  <a:lnTo>
                    <a:pt x="1121728" y="230470"/>
                  </a:lnTo>
                  <a:lnTo>
                    <a:pt x="1113155" y="214915"/>
                  </a:lnTo>
                  <a:lnTo>
                    <a:pt x="1104900" y="200629"/>
                  </a:lnTo>
                  <a:lnTo>
                    <a:pt x="1097280" y="187931"/>
                  </a:lnTo>
                  <a:lnTo>
                    <a:pt x="1089343" y="176503"/>
                  </a:lnTo>
                  <a:lnTo>
                    <a:pt x="1081723" y="166345"/>
                  </a:lnTo>
                  <a:lnTo>
                    <a:pt x="1074738" y="157456"/>
                  </a:lnTo>
                  <a:lnTo>
                    <a:pt x="1067435" y="149202"/>
                  </a:lnTo>
                  <a:lnTo>
                    <a:pt x="1060450" y="141901"/>
                  </a:lnTo>
                  <a:lnTo>
                    <a:pt x="1053783" y="135869"/>
                  </a:lnTo>
                  <a:lnTo>
                    <a:pt x="1046798" y="130790"/>
                  </a:lnTo>
                  <a:lnTo>
                    <a:pt x="1040130" y="126346"/>
                  </a:lnTo>
                  <a:lnTo>
                    <a:pt x="1033463" y="122536"/>
                  </a:lnTo>
                  <a:lnTo>
                    <a:pt x="1026795" y="119362"/>
                  </a:lnTo>
                  <a:lnTo>
                    <a:pt x="1019810" y="116822"/>
                  </a:lnTo>
                  <a:lnTo>
                    <a:pt x="1013143" y="114917"/>
                  </a:lnTo>
                  <a:lnTo>
                    <a:pt x="1006158" y="113330"/>
                  </a:lnTo>
                  <a:lnTo>
                    <a:pt x="1003300" y="113013"/>
                  </a:lnTo>
                  <a:lnTo>
                    <a:pt x="1000760" y="112378"/>
                  </a:lnTo>
                  <a:lnTo>
                    <a:pt x="998538" y="111108"/>
                  </a:lnTo>
                  <a:lnTo>
                    <a:pt x="996633" y="110156"/>
                  </a:lnTo>
                  <a:lnTo>
                    <a:pt x="994728" y="108568"/>
                  </a:lnTo>
                  <a:lnTo>
                    <a:pt x="993458" y="107616"/>
                  </a:lnTo>
                  <a:lnTo>
                    <a:pt x="991870" y="105711"/>
                  </a:lnTo>
                  <a:lnTo>
                    <a:pt x="990600" y="104124"/>
                  </a:lnTo>
                  <a:lnTo>
                    <a:pt x="988695" y="100315"/>
                  </a:lnTo>
                  <a:lnTo>
                    <a:pt x="988060" y="96188"/>
                  </a:lnTo>
                  <a:lnTo>
                    <a:pt x="987743" y="92061"/>
                  </a:lnTo>
                  <a:lnTo>
                    <a:pt x="988060" y="88252"/>
                  </a:lnTo>
                  <a:lnTo>
                    <a:pt x="989330" y="84125"/>
                  </a:lnTo>
                  <a:lnTo>
                    <a:pt x="991235" y="80633"/>
                  </a:lnTo>
                  <a:lnTo>
                    <a:pt x="993458" y="77141"/>
                  </a:lnTo>
                  <a:lnTo>
                    <a:pt x="996315" y="74284"/>
                  </a:lnTo>
                  <a:lnTo>
                    <a:pt x="999808" y="71744"/>
                  </a:lnTo>
                  <a:lnTo>
                    <a:pt x="1001713" y="71109"/>
                  </a:lnTo>
                  <a:lnTo>
                    <a:pt x="1003935" y="70474"/>
                  </a:lnTo>
                  <a:lnTo>
                    <a:pt x="1006158" y="70157"/>
                  </a:lnTo>
                  <a:close/>
                  <a:moveTo>
                    <a:pt x="587693" y="0"/>
                  </a:moveTo>
                  <a:lnTo>
                    <a:pt x="594995" y="0"/>
                  </a:lnTo>
                  <a:lnTo>
                    <a:pt x="602298" y="318"/>
                  </a:lnTo>
                  <a:lnTo>
                    <a:pt x="608648" y="952"/>
                  </a:lnTo>
                  <a:lnTo>
                    <a:pt x="614998" y="1905"/>
                  </a:lnTo>
                  <a:lnTo>
                    <a:pt x="617220" y="2222"/>
                  </a:lnTo>
                  <a:lnTo>
                    <a:pt x="619443" y="2857"/>
                  </a:lnTo>
                  <a:lnTo>
                    <a:pt x="621665" y="4127"/>
                  </a:lnTo>
                  <a:lnTo>
                    <a:pt x="623570" y="5079"/>
                  </a:lnTo>
                  <a:lnTo>
                    <a:pt x="625475" y="6667"/>
                  </a:lnTo>
                  <a:lnTo>
                    <a:pt x="627063" y="7936"/>
                  </a:lnTo>
                  <a:lnTo>
                    <a:pt x="629285" y="11111"/>
                  </a:lnTo>
                  <a:lnTo>
                    <a:pt x="630873" y="14920"/>
                  </a:lnTo>
                  <a:lnTo>
                    <a:pt x="632143" y="19047"/>
                  </a:lnTo>
                  <a:lnTo>
                    <a:pt x="632460" y="23174"/>
                  </a:lnTo>
                  <a:lnTo>
                    <a:pt x="632460" y="26983"/>
                  </a:lnTo>
                  <a:lnTo>
                    <a:pt x="631508" y="31110"/>
                  </a:lnTo>
                  <a:lnTo>
                    <a:pt x="629920" y="34920"/>
                  </a:lnTo>
                  <a:lnTo>
                    <a:pt x="627698" y="38094"/>
                  </a:lnTo>
                  <a:lnTo>
                    <a:pt x="624523" y="41269"/>
                  </a:lnTo>
                  <a:lnTo>
                    <a:pt x="623253" y="42221"/>
                  </a:lnTo>
                  <a:lnTo>
                    <a:pt x="621348" y="43491"/>
                  </a:lnTo>
                  <a:lnTo>
                    <a:pt x="619125" y="44126"/>
                  </a:lnTo>
                  <a:lnTo>
                    <a:pt x="617220" y="45078"/>
                  </a:lnTo>
                  <a:lnTo>
                    <a:pt x="614998" y="45396"/>
                  </a:lnTo>
                  <a:lnTo>
                    <a:pt x="612140" y="45713"/>
                  </a:lnTo>
                  <a:lnTo>
                    <a:pt x="609600" y="45396"/>
                  </a:lnTo>
                  <a:lnTo>
                    <a:pt x="607060" y="45078"/>
                  </a:lnTo>
                  <a:lnTo>
                    <a:pt x="600075" y="44126"/>
                  </a:lnTo>
                  <a:lnTo>
                    <a:pt x="592773" y="43808"/>
                  </a:lnTo>
                  <a:lnTo>
                    <a:pt x="585788" y="43808"/>
                  </a:lnTo>
                  <a:lnTo>
                    <a:pt x="578168" y="44126"/>
                  </a:lnTo>
                  <a:lnTo>
                    <a:pt x="570548" y="45713"/>
                  </a:lnTo>
                  <a:lnTo>
                    <a:pt x="562928" y="47618"/>
                  </a:lnTo>
                  <a:lnTo>
                    <a:pt x="554990" y="50157"/>
                  </a:lnTo>
                  <a:lnTo>
                    <a:pt x="546418" y="53649"/>
                  </a:lnTo>
                  <a:lnTo>
                    <a:pt x="537210" y="58094"/>
                  </a:lnTo>
                  <a:lnTo>
                    <a:pt x="528003" y="63173"/>
                  </a:lnTo>
                  <a:lnTo>
                    <a:pt x="517843" y="69522"/>
                  </a:lnTo>
                  <a:lnTo>
                    <a:pt x="507365" y="76823"/>
                  </a:lnTo>
                  <a:lnTo>
                    <a:pt x="496570" y="85077"/>
                  </a:lnTo>
                  <a:lnTo>
                    <a:pt x="484505" y="94283"/>
                  </a:lnTo>
                  <a:lnTo>
                    <a:pt x="472123" y="104759"/>
                  </a:lnTo>
                  <a:lnTo>
                    <a:pt x="459105" y="116505"/>
                  </a:lnTo>
                  <a:lnTo>
                    <a:pt x="353378" y="212058"/>
                  </a:lnTo>
                  <a:lnTo>
                    <a:pt x="187325" y="363482"/>
                  </a:lnTo>
                  <a:lnTo>
                    <a:pt x="93663" y="347292"/>
                  </a:lnTo>
                  <a:lnTo>
                    <a:pt x="303848" y="179043"/>
                  </a:lnTo>
                  <a:lnTo>
                    <a:pt x="400685" y="101902"/>
                  </a:lnTo>
                  <a:lnTo>
                    <a:pt x="460058" y="54602"/>
                  </a:lnTo>
                  <a:lnTo>
                    <a:pt x="473393" y="45078"/>
                  </a:lnTo>
                  <a:lnTo>
                    <a:pt x="486093" y="36190"/>
                  </a:lnTo>
                  <a:lnTo>
                    <a:pt x="498475" y="28888"/>
                  </a:lnTo>
                  <a:lnTo>
                    <a:pt x="509905" y="22222"/>
                  </a:lnTo>
                  <a:lnTo>
                    <a:pt x="521335" y="16825"/>
                  </a:lnTo>
                  <a:lnTo>
                    <a:pt x="532130" y="12381"/>
                  </a:lnTo>
                  <a:lnTo>
                    <a:pt x="542608" y="8571"/>
                  </a:lnTo>
                  <a:lnTo>
                    <a:pt x="552450" y="5714"/>
                  </a:lnTo>
                  <a:lnTo>
                    <a:pt x="561975" y="3492"/>
                  </a:lnTo>
                  <a:lnTo>
                    <a:pt x="571183" y="1587"/>
                  </a:lnTo>
                  <a:lnTo>
                    <a:pt x="579438" y="318"/>
                  </a:lnTo>
                  <a:lnTo>
                    <a:pt x="587693"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1" i="0" u="none" strike="noStrike" kern="1200" cap="none" spc="0" normalizeH="0" baseline="0" noProof="0">
                <a:ln>
                  <a:noFill/>
                </a:ln>
                <a:solidFill>
                  <a:srgbClr val="000000"/>
                </a:solidFill>
                <a:effectLst/>
                <a:uLnTx/>
                <a:uFillTx/>
                <a:latin typeface="Calibri" panose="020F0502020204030204" charset="0"/>
                <a:ea typeface="宋体" panose="02010600030101010101" pitchFamily="2" charset="-122"/>
                <a:cs typeface="+mn-cs"/>
              </a:endParaRPr>
            </a:p>
          </p:txBody>
        </p:sp>
        <p:grpSp>
          <p:nvGrpSpPr>
            <p:cNvPr id="25" name="组合 87">
              <a:extLst>
                <a:ext uri="{FF2B5EF4-FFF2-40B4-BE49-F238E27FC236}">
                  <a16:creationId xmlns:a16="http://schemas.microsoft.com/office/drawing/2014/main" id="{410063CA-E7AB-4ED8-A372-05B5C35FA183}"/>
                </a:ext>
              </a:extLst>
            </p:cNvPr>
            <p:cNvGrpSpPr/>
            <p:nvPr/>
          </p:nvGrpSpPr>
          <p:grpSpPr>
            <a:xfrm>
              <a:off x="3362960" y="2107565"/>
              <a:ext cx="443865" cy="470535"/>
              <a:chOff x="4931" y="3110"/>
              <a:chExt cx="1223" cy="1133"/>
            </a:xfrm>
          </p:grpSpPr>
          <p:sp>
            <p:nvSpPr>
              <p:cNvPr id="52" name="男">
                <a:extLst>
                  <a:ext uri="{FF2B5EF4-FFF2-40B4-BE49-F238E27FC236}">
                    <a16:creationId xmlns:a16="http://schemas.microsoft.com/office/drawing/2014/main" id="{86C74BCB-6905-4DB9-9F0E-8072DA9F08D2}"/>
                  </a:ext>
                </a:extLst>
              </p:cNvPr>
              <p:cNvSpPr/>
              <p:nvPr/>
            </p:nvSpPr>
            <p:spPr>
              <a:xfrm>
                <a:off x="4931" y="3110"/>
                <a:ext cx="567" cy="567"/>
              </a:xfrm>
              <a:custGeom>
                <a:avLst/>
                <a:gdLst>
                  <a:gd name="txL" fmla="*/ 0 w 2149"/>
                  <a:gd name="txT" fmla="*/ 0 h 2278"/>
                  <a:gd name="txR" fmla="*/ 2149 w 2149"/>
                  <a:gd name="txB" fmla="*/ 2278 h 2278"/>
                </a:gdLst>
                <a:ahLst/>
                <a:cxnLst>
                  <a:cxn ang="0">
                    <a:pos x="20866" y="5996"/>
                  </a:cxn>
                  <a:cxn ang="0">
                    <a:pos x="26076" y="1804"/>
                  </a:cxn>
                  <a:cxn ang="0">
                    <a:pos x="23188" y="1584"/>
                  </a:cxn>
                  <a:cxn ang="0">
                    <a:pos x="24973" y="0"/>
                  </a:cxn>
                  <a:cxn ang="0">
                    <a:pos x="31183" y="0"/>
                  </a:cxn>
                  <a:cxn ang="0">
                    <a:pos x="31183" y="5070"/>
                  </a:cxn>
                  <a:cxn ang="0">
                    <a:pos x="29210" y="6630"/>
                  </a:cxn>
                  <a:cxn ang="0">
                    <a:pos x="28847" y="4144"/>
                  </a:cxn>
                  <a:cxn ang="0">
                    <a:pos x="24262" y="8312"/>
                  </a:cxn>
                  <a:cxn ang="0">
                    <a:pos x="26888" y="11870"/>
                  </a:cxn>
                  <a:cxn ang="0">
                    <a:pos x="27832" y="16111"/>
                  </a:cxn>
                  <a:cxn ang="0">
                    <a:pos x="23754" y="24374"/>
                  </a:cxn>
                  <a:cxn ang="0">
                    <a:pos x="13872" y="27762"/>
                  </a:cxn>
                  <a:cxn ang="0">
                    <a:pos x="4034" y="24374"/>
                  </a:cxn>
                  <a:cxn ang="0">
                    <a:pos x="0" y="16111"/>
                  </a:cxn>
                  <a:cxn ang="0">
                    <a:pos x="4034" y="7848"/>
                  </a:cxn>
                  <a:cxn ang="0">
                    <a:pos x="13872" y="4461"/>
                  </a:cxn>
                  <a:cxn ang="0">
                    <a:pos x="17514" y="4838"/>
                  </a:cxn>
                  <a:cxn ang="0">
                    <a:pos x="20866" y="5996"/>
                  </a:cxn>
                  <a:cxn ang="0">
                    <a:pos x="23841" y="16197"/>
                  </a:cxn>
                  <a:cxn ang="0">
                    <a:pos x="20939" y="10322"/>
                  </a:cxn>
                  <a:cxn ang="0">
                    <a:pos x="13872" y="7909"/>
                  </a:cxn>
                  <a:cxn ang="0">
                    <a:pos x="6864" y="10322"/>
                  </a:cxn>
                  <a:cxn ang="0">
                    <a:pos x="3990" y="16197"/>
                  </a:cxn>
                  <a:cxn ang="0">
                    <a:pos x="6864" y="22108"/>
                  </a:cxn>
                  <a:cxn ang="0">
                    <a:pos x="13872" y="24569"/>
                  </a:cxn>
                  <a:cxn ang="0">
                    <a:pos x="20953" y="22120"/>
                  </a:cxn>
                  <a:cxn ang="0">
                    <a:pos x="23841" y="16197"/>
                  </a:cxn>
                </a:cxnLst>
                <a:rect l="txL" t="txT" r="txR" b="txB"/>
                <a:pathLst>
                  <a:path w="2149" h="2278">
                    <a:moveTo>
                      <a:pt x="1438" y="492"/>
                    </a:moveTo>
                    <a:cubicBezTo>
                      <a:pt x="1797" y="148"/>
                      <a:pt x="1797" y="148"/>
                      <a:pt x="1797" y="148"/>
                    </a:cubicBezTo>
                    <a:cubicBezTo>
                      <a:pt x="1598" y="130"/>
                      <a:pt x="1598" y="130"/>
                      <a:pt x="1598" y="130"/>
                    </a:cubicBezTo>
                    <a:cubicBezTo>
                      <a:pt x="1721" y="0"/>
                      <a:pt x="1721" y="0"/>
                      <a:pt x="1721" y="0"/>
                    </a:cubicBezTo>
                    <a:cubicBezTo>
                      <a:pt x="2149" y="0"/>
                      <a:pt x="2149" y="0"/>
                      <a:pt x="2149" y="0"/>
                    </a:cubicBezTo>
                    <a:cubicBezTo>
                      <a:pt x="2149" y="416"/>
                      <a:pt x="2149" y="416"/>
                      <a:pt x="2149" y="416"/>
                    </a:cubicBezTo>
                    <a:cubicBezTo>
                      <a:pt x="2013" y="544"/>
                      <a:pt x="2013" y="544"/>
                      <a:pt x="2013" y="544"/>
                    </a:cubicBezTo>
                    <a:cubicBezTo>
                      <a:pt x="1988" y="340"/>
                      <a:pt x="1988" y="340"/>
                      <a:pt x="1988" y="340"/>
                    </a:cubicBezTo>
                    <a:cubicBezTo>
                      <a:pt x="1672" y="682"/>
                      <a:pt x="1672" y="682"/>
                      <a:pt x="1672" y="682"/>
                    </a:cubicBezTo>
                    <a:cubicBezTo>
                      <a:pt x="1750" y="767"/>
                      <a:pt x="1810" y="865"/>
                      <a:pt x="1853" y="974"/>
                    </a:cubicBezTo>
                    <a:cubicBezTo>
                      <a:pt x="1896" y="1084"/>
                      <a:pt x="1918" y="1200"/>
                      <a:pt x="1918" y="1322"/>
                    </a:cubicBezTo>
                    <a:cubicBezTo>
                      <a:pt x="1918" y="1588"/>
                      <a:pt x="1824" y="1814"/>
                      <a:pt x="1637" y="2000"/>
                    </a:cubicBezTo>
                    <a:cubicBezTo>
                      <a:pt x="1449" y="2185"/>
                      <a:pt x="1222" y="2278"/>
                      <a:pt x="956" y="2278"/>
                    </a:cubicBezTo>
                    <a:cubicBezTo>
                      <a:pt x="689" y="2278"/>
                      <a:pt x="464" y="2185"/>
                      <a:pt x="278" y="2000"/>
                    </a:cubicBezTo>
                    <a:cubicBezTo>
                      <a:pt x="93" y="1814"/>
                      <a:pt x="0" y="1588"/>
                      <a:pt x="0" y="1322"/>
                    </a:cubicBezTo>
                    <a:cubicBezTo>
                      <a:pt x="0" y="1055"/>
                      <a:pt x="93" y="829"/>
                      <a:pt x="278" y="644"/>
                    </a:cubicBezTo>
                    <a:cubicBezTo>
                      <a:pt x="464" y="458"/>
                      <a:pt x="689" y="366"/>
                      <a:pt x="956" y="366"/>
                    </a:cubicBezTo>
                    <a:cubicBezTo>
                      <a:pt x="1044" y="366"/>
                      <a:pt x="1128" y="376"/>
                      <a:pt x="1207" y="397"/>
                    </a:cubicBezTo>
                    <a:cubicBezTo>
                      <a:pt x="1285" y="418"/>
                      <a:pt x="1362" y="450"/>
                      <a:pt x="1438" y="492"/>
                    </a:cubicBezTo>
                    <a:close/>
                    <a:moveTo>
                      <a:pt x="1643" y="1329"/>
                    </a:moveTo>
                    <a:cubicBezTo>
                      <a:pt x="1643" y="1140"/>
                      <a:pt x="1577" y="979"/>
                      <a:pt x="1443" y="847"/>
                    </a:cubicBezTo>
                    <a:cubicBezTo>
                      <a:pt x="1310" y="715"/>
                      <a:pt x="1147" y="649"/>
                      <a:pt x="956" y="649"/>
                    </a:cubicBezTo>
                    <a:cubicBezTo>
                      <a:pt x="766" y="649"/>
                      <a:pt x="605" y="715"/>
                      <a:pt x="473" y="847"/>
                    </a:cubicBezTo>
                    <a:cubicBezTo>
                      <a:pt x="341" y="979"/>
                      <a:pt x="275" y="1140"/>
                      <a:pt x="275" y="1329"/>
                    </a:cubicBezTo>
                    <a:cubicBezTo>
                      <a:pt x="275" y="1518"/>
                      <a:pt x="341" y="1680"/>
                      <a:pt x="473" y="1814"/>
                    </a:cubicBezTo>
                    <a:cubicBezTo>
                      <a:pt x="605" y="1949"/>
                      <a:pt x="766" y="2016"/>
                      <a:pt x="956" y="2016"/>
                    </a:cubicBezTo>
                    <a:cubicBezTo>
                      <a:pt x="1149" y="2016"/>
                      <a:pt x="1311" y="1949"/>
                      <a:pt x="1444" y="1815"/>
                    </a:cubicBezTo>
                    <a:cubicBezTo>
                      <a:pt x="1577" y="1682"/>
                      <a:pt x="1643" y="1519"/>
                      <a:pt x="1643" y="1329"/>
                    </a:cubicBezTo>
                    <a:close/>
                  </a:path>
                </a:pathLst>
              </a:custGeom>
              <a:solidFill>
                <a:schemeClr val="accent1">
                  <a:alpha val="100000"/>
                </a:schemeClr>
              </a:solidFill>
              <a:ln w="9525">
                <a:noFill/>
              </a:ln>
            </p:spPr>
            <p:txBody>
              <a:bodyPr/>
              <a:lstStyle/>
              <a:p>
                <a:endParaRPr lang="zh-CN" altLang="en-US" sz="1350" b="1"/>
              </a:p>
            </p:txBody>
          </p:sp>
          <p:sp>
            <p:nvSpPr>
              <p:cNvPr id="53" name="女">
                <a:extLst>
                  <a:ext uri="{FF2B5EF4-FFF2-40B4-BE49-F238E27FC236}">
                    <a16:creationId xmlns:a16="http://schemas.microsoft.com/office/drawing/2014/main" id="{787AEFA8-478F-4C31-80F9-C3974C9E5DE3}"/>
                  </a:ext>
                </a:extLst>
              </p:cNvPr>
              <p:cNvSpPr/>
              <p:nvPr/>
            </p:nvSpPr>
            <p:spPr>
              <a:xfrm>
                <a:off x="5588" y="3677"/>
                <a:ext cx="567" cy="567"/>
              </a:xfrm>
              <a:custGeom>
                <a:avLst/>
                <a:gdLst>
                  <a:gd name="txL" fmla="*/ 0 w 1846"/>
                  <a:gd name="txT" fmla="*/ 0 h 2484"/>
                  <a:gd name="txR" fmla="*/ 1846 w 1846"/>
                  <a:gd name="txB" fmla="*/ 2484 h 2484"/>
                </a:gdLst>
                <a:ahLst/>
                <a:cxnLst>
                  <a:cxn ang="0">
                    <a:pos x="22062" y="19585"/>
                  </a:cxn>
                  <a:cxn ang="0">
                    <a:pos x="22062" y="21412"/>
                  </a:cxn>
                  <a:cxn ang="0">
                    <a:pos x="17087" y="21412"/>
                  </a:cxn>
                  <a:cxn ang="0">
                    <a:pos x="17087" y="19585"/>
                  </a:cxn>
                  <a:cxn ang="0">
                    <a:pos x="12511" y="19585"/>
                  </a:cxn>
                  <a:cxn ang="0">
                    <a:pos x="12511" y="17490"/>
                  </a:cxn>
                  <a:cxn ang="0">
                    <a:pos x="17087" y="17490"/>
                  </a:cxn>
                  <a:cxn ang="0">
                    <a:pos x="17087" y="15947"/>
                  </a:cxn>
                  <a:cxn ang="0">
                    <a:pos x="4891" y="13353"/>
                  </a:cxn>
                  <a:cxn ang="0">
                    <a:pos x="0" y="8025"/>
                  </a:cxn>
                  <a:cxn ang="0">
                    <a:pos x="5647" y="2353"/>
                  </a:cxn>
                  <a:cxn ang="0">
                    <a:pos x="19375" y="0"/>
                  </a:cxn>
                  <a:cxn ang="0">
                    <a:pos x="33103" y="2353"/>
                  </a:cxn>
                  <a:cxn ang="0">
                    <a:pos x="38750" y="8025"/>
                  </a:cxn>
                  <a:cxn ang="0">
                    <a:pos x="34006" y="13284"/>
                  </a:cxn>
                  <a:cxn ang="0">
                    <a:pos x="22062" y="15930"/>
                  </a:cxn>
                  <a:cxn ang="0">
                    <a:pos x="22062" y="17490"/>
                  </a:cxn>
                  <a:cxn ang="0">
                    <a:pos x="26785" y="17490"/>
                  </a:cxn>
                  <a:cxn ang="0">
                    <a:pos x="26785" y="19585"/>
                  </a:cxn>
                  <a:cxn ang="0">
                    <a:pos x="22062" y="19585"/>
                  </a:cxn>
                  <a:cxn ang="0">
                    <a:pos x="33250" y="8017"/>
                  </a:cxn>
                  <a:cxn ang="0">
                    <a:pos x="29220" y="3965"/>
                  </a:cxn>
                  <a:cxn ang="0">
                    <a:pos x="19375" y="2319"/>
                  </a:cxn>
                  <a:cxn ang="0">
                    <a:pos x="9635" y="3974"/>
                  </a:cxn>
                  <a:cxn ang="0">
                    <a:pos x="5647" y="8017"/>
                  </a:cxn>
                  <a:cxn ang="0">
                    <a:pos x="9635" y="12016"/>
                  </a:cxn>
                  <a:cxn ang="0">
                    <a:pos x="19375" y="13654"/>
                  </a:cxn>
                  <a:cxn ang="0">
                    <a:pos x="29199" y="12016"/>
                  </a:cxn>
                  <a:cxn ang="0">
                    <a:pos x="33250" y="8017"/>
                  </a:cxn>
                </a:cxnLst>
                <a:rect l="txL" t="txT" r="txR" b="txB"/>
                <a:pathLst>
                  <a:path w="1846" h="2484">
                    <a:moveTo>
                      <a:pt x="1051" y="2272"/>
                    </a:moveTo>
                    <a:cubicBezTo>
                      <a:pt x="1051" y="2484"/>
                      <a:pt x="1051" y="2484"/>
                      <a:pt x="1051" y="2484"/>
                    </a:cubicBezTo>
                    <a:cubicBezTo>
                      <a:pt x="814" y="2484"/>
                      <a:pt x="814" y="2484"/>
                      <a:pt x="814" y="2484"/>
                    </a:cubicBezTo>
                    <a:cubicBezTo>
                      <a:pt x="814" y="2272"/>
                      <a:pt x="814" y="2272"/>
                      <a:pt x="814" y="2272"/>
                    </a:cubicBezTo>
                    <a:cubicBezTo>
                      <a:pt x="596" y="2272"/>
                      <a:pt x="596" y="2272"/>
                      <a:pt x="596" y="2272"/>
                    </a:cubicBezTo>
                    <a:cubicBezTo>
                      <a:pt x="596" y="2029"/>
                      <a:pt x="596" y="2029"/>
                      <a:pt x="596" y="2029"/>
                    </a:cubicBezTo>
                    <a:cubicBezTo>
                      <a:pt x="814" y="2029"/>
                      <a:pt x="814" y="2029"/>
                      <a:pt x="814" y="2029"/>
                    </a:cubicBezTo>
                    <a:cubicBezTo>
                      <a:pt x="814" y="1850"/>
                      <a:pt x="814" y="1850"/>
                      <a:pt x="814" y="1850"/>
                    </a:cubicBezTo>
                    <a:cubicBezTo>
                      <a:pt x="582" y="1823"/>
                      <a:pt x="389" y="1722"/>
                      <a:pt x="233" y="1549"/>
                    </a:cubicBezTo>
                    <a:cubicBezTo>
                      <a:pt x="78" y="1375"/>
                      <a:pt x="0" y="1169"/>
                      <a:pt x="0" y="931"/>
                    </a:cubicBezTo>
                    <a:cubicBezTo>
                      <a:pt x="0" y="674"/>
                      <a:pt x="90" y="455"/>
                      <a:pt x="269" y="273"/>
                    </a:cubicBezTo>
                    <a:cubicBezTo>
                      <a:pt x="449" y="91"/>
                      <a:pt x="667" y="0"/>
                      <a:pt x="923" y="0"/>
                    </a:cubicBezTo>
                    <a:cubicBezTo>
                      <a:pt x="1180" y="0"/>
                      <a:pt x="1397" y="91"/>
                      <a:pt x="1577" y="273"/>
                    </a:cubicBezTo>
                    <a:cubicBezTo>
                      <a:pt x="1757" y="455"/>
                      <a:pt x="1846" y="674"/>
                      <a:pt x="1846" y="931"/>
                    </a:cubicBezTo>
                    <a:cubicBezTo>
                      <a:pt x="1846" y="1166"/>
                      <a:pt x="1771" y="1369"/>
                      <a:pt x="1620" y="1541"/>
                    </a:cubicBezTo>
                    <a:cubicBezTo>
                      <a:pt x="1470" y="1713"/>
                      <a:pt x="1280" y="1816"/>
                      <a:pt x="1051" y="1848"/>
                    </a:cubicBezTo>
                    <a:cubicBezTo>
                      <a:pt x="1051" y="2029"/>
                      <a:pt x="1051" y="2029"/>
                      <a:pt x="1051" y="2029"/>
                    </a:cubicBezTo>
                    <a:cubicBezTo>
                      <a:pt x="1276" y="2029"/>
                      <a:pt x="1276" y="2029"/>
                      <a:pt x="1276" y="2029"/>
                    </a:cubicBezTo>
                    <a:cubicBezTo>
                      <a:pt x="1276" y="2272"/>
                      <a:pt x="1276" y="2272"/>
                      <a:pt x="1276" y="2272"/>
                    </a:cubicBezTo>
                    <a:lnTo>
                      <a:pt x="1051" y="2272"/>
                    </a:lnTo>
                    <a:close/>
                    <a:moveTo>
                      <a:pt x="1584" y="930"/>
                    </a:moveTo>
                    <a:cubicBezTo>
                      <a:pt x="1584" y="744"/>
                      <a:pt x="1520" y="587"/>
                      <a:pt x="1392" y="460"/>
                    </a:cubicBezTo>
                    <a:cubicBezTo>
                      <a:pt x="1263" y="333"/>
                      <a:pt x="1107" y="269"/>
                      <a:pt x="923" y="269"/>
                    </a:cubicBezTo>
                    <a:cubicBezTo>
                      <a:pt x="740" y="269"/>
                      <a:pt x="585" y="333"/>
                      <a:pt x="459" y="461"/>
                    </a:cubicBezTo>
                    <a:cubicBezTo>
                      <a:pt x="332" y="588"/>
                      <a:pt x="269" y="745"/>
                      <a:pt x="269" y="930"/>
                    </a:cubicBezTo>
                    <a:cubicBezTo>
                      <a:pt x="269" y="1113"/>
                      <a:pt x="332" y="1267"/>
                      <a:pt x="459" y="1394"/>
                    </a:cubicBezTo>
                    <a:cubicBezTo>
                      <a:pt x="585" y="1521"/>
                      <a:pt x="740" y="1584"/>
                      <a:pt x="923" y="1584"/>
                    </a:cubicBezTo>
                    <a:cubicBezTo>
                      <a:pt x="1106" y="1584"/>
                      <a:pt x="1262" y="1521"/>
                      <a:pt x="1391" y="1394"/>
                    </a:cubicBezTo>
                    <a:cubicBezTo>
                      <a:pt x="1520" y="1267"/>
                      <a:pt x="1584" y="1113"/>
                      <a:pt x="1584" y="930"/>
                    </a:cubicBezTo>
                    <a:close/>
                  </a:path>
                </a:pathLst>
              </a:custGeom>
              <a:solidFill>
                <a:schemeClr val="accent1">
                  <a:alpha val="100000"/>
                </a:schemeClr>
              </a:solidFill>
              <a:ln w="9525">
                <a:noFill/>
              </a:ln>
            </p:spPr>
            <p:txBody>
              <a:bodyPr/>
              <a:lstStyle/>
              <a:p>
                <a:endParaRPr lang="zh-CN" altLang="en-US" sz="1350" b="1"/>
              </a:p>
            </p:txBody>
          </p:sp>
          <p:cxnSp>
            <p:nvCxnSpPr>
              <p:cNvPr id="54" name="直接连接符 60">
                <a:extLst>
                  <a:ext uri="{FF2B5EF4-FFF2-40B4-BE49-F238E27FC236}">
                    <a16:creationId xmlns:a16="http://schemas.microsoft.com/office/drawing/2014/main" id="{312A957F-F69B-42FB-9B96-2F52E07552EA}"/>
                  </a:ext>
                </a:extLst>
              </p:cNvPr>
              <p:cNvCxnSpPr/>
              <p:nvPr/>
            </p:nvCxnSpPr>
            <p:spPr>
              <a:xfrm flipH="1">
                <a:off x="5101" y="3240"/>
                <a:ext cx="853" cy="875"/>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6" name="组合 91">
              <a:extLst>
                <a:ext uri="{FF2B5EF4-FFF2-40B4-BE49-F238E27FC236}">
                  <a16:creationId xmlns:a16="http://schemas.microsoft.com/office/drawing/2014/main" id="{3EA38F42-958B-4876-A245-DE93B1189BD0}"/>
                </a:ext>
              </a:extLst>
            </p:cNvPr>
            <p:cNvGrpSpPr/>
            <p:nvPr/>
          </p:nvGrpSpPr>
          <p:grpSpPr>
            <a:xfrm>
              <a:off x="4197985" y="2154555"/>
              <a:ext cx="546735" cy="359410"/>
              <a:chOff x="11025" y="2377"/>
              <a:chExt cx="861" cy="566"/>
            </a:xfrm>
          </p:grpSpPr>
          <p:sp>
            <p:nvSpPr>
              <p:cNvPr id="49" name="婴儿">
                <a:extLst>
                  <a:ext uri="{FF2B5EF4-FFF2-40B4-BE49-F238E27FC236}">
                    <a16:creationId xmlns:a16="http://schemas.microsoft.com/office/drawing/2014/main" id="{1FA44D49-D999-4983-8259-90CCCC841F65}"/>
                  </a:ext>
                </a:extLst>
              </p:cNvPr>
              <p:cNvSpPr/>
              <p:nvPr/>
            </p:nvSpPr>
            <p:spPr bwMode="auto">
              <a:xfrm>
                <a:off x="11024" y="2378"/>
                <a:ext cx="398" cy="565"/>
              </a:xfrm>
              <a:custGeom>
                <a:avLst/>
                <a:gdLst>
                  <a:gd name="T0" fmla="*/ 2147483646 w 4046"/>
                  <a:gd name="T1" fmla="*/ 2147483646 h 6027"/>
                  <a:gd name="T2" fmla="*/ 2147483646 w 4046"/>
                  <a:gd name="T3" fmla="*/ 2147483646 h 6027"/>
                  <a:gd name="T4" fmla="*/ 2147483646 w 4046"/>
                  <a:gd name="T5" fmla="*/ 2147483646 h 6027"/>
                  <a:gd name="T6" fmla="*/ 2147483646 w 4046"/>
                  <a:gd name="T7" fmla="*/ 2147483646 h 6027"/>
                  <a:gd name="T8" fmla="*/ 2147483646 w 4046"/>
                  <a:gd name="T9" fmla="*/ 2147483646 h 6027"/>
                  <a:gd name="T10" fmla="*/ 2147483646 w 4046"/>
                  <a:gd name="T11" fmla="*/ 2147483646 h 6027"/>
                  <a:gd name="T12" fmla="*/ 2147483646 w 4046"/>
                  <a:gd name="T13" fmla="*/ 2147483646 h 6027"/>
                  <a:gd name="T14" fmla="*/ 2147483646 w 4046"/>
                  <a:gd name="T15" fmla="*/ 2147483646 h 6027"/>
                  <a:gd name="T16" fmla="*/ 2147483646 w 4046"/>
                  <a:gd name="T17" fmla="*/ 2147483646 h 6027"/>
                  <a:gd name="T18" fmla="*/ 2147483646 w 4046"/>
                  <a:gd name="T19" fmla="*/ 2147483646 h 6027"/>
                  <a:gd name="T20" fmla="*/ 2147483646 w 4046"/>
                  <a:gd name="T21" fmla="*/ 2147483646 h 6027"/>
                  <a:gd name="T22" fmla="*/ 2147483646 w 4046"/>
                  <a:gd name="T23" fmla="*/ 2147483646 h 6027"/>
                  <a:gd name="T24" fmla="*/ 2147483646 w 4046"/>
                  <a:gd name="T25" fmla="*/ 2147483646 h 6027"/>
                  <a:gd name="T26" fmla="*/ 2147483646 w 4046"/>
                  <a:gd name="T27" fmla="*/ 2147483646 h 6027"/>
                  <a:gd name="T28" fmla="*/ 2147483646 w 4046"/>
                  <a:gd name="T29" fmla="*/ 2147483646 h 6027"/>
                  <a:gd name="T30" fmla="*/ 2147483646 w 4046"/>
                  <a:gd name="T31" fmla="*/ 2147483646 h 6027"/>
                  <a:gd name="T32" fmla="*/ 2147483646 w 4046"/>
                  <a:gd name="T33" fmla="*/ 2147483646 h 6027"/>
                  <a:gd name="T34" fmla="*/ 2147483646 w 4046"/>
                  <a:gd name="T35" fmla="*/ 410509958 h 6027"/>
                  <a:gd name="T36" fmla="*/ 2147483646 w 4046"/>
                  <a:gd name="T37" fmla="*/ 410509958 h 6027"/>
                  <a:gd name="T38" fmla="*/ 2147483646 w 4046"/>
                  <a:gd name="T39" fmla="*/ 2147483646 h 6027"/>
                  <a:gd name="T40" fmla="*/ 2147483646 w 4046"/>
                  <a:gd name="T41" fmla="*/ 2147483646 h 6027"/>
                  <a:gd name="T42" fmla="*/ 2147483646 w 4046"/>
                  <a:gd name="T43" fmla="*/ 2147483646 h 6027"/>
                  <a:gd name="T44" fmla="*/ 2147483646 w 4046"/>
                  <a:gd name="T45" fmla="*/ 2147483646 h 6027"/>
                  <a:gd name="T46" fmla="*/ 2147483646 w 4046"/>
                  <a:gd name="T47" fmla="*/ 2147483646 h 6027"/>
                  <a:gd name="T48" fmla="*/ 2147483646 w 4046"/>
                  <a:gd name="T49" fmla="*/ 2147483646 h 6027"/>
                  <a:gd name="T50" fmla="*/ 2147483646 w 4046"/>
                  <a:gd name="T51" fmla="*/ 2147483646 h 6027"/>
                  <a:gd name="T52" fmla="*/ 2147483646 w 4046"/>
                  <a:gd name="T53" fmla="*/ 2147483646 h 6027"/>
                  <a:gd name="T54" fmla="*/ 2147483646 w 4046"/>
                  <a:gd name="T55" fmla="*/ 2147483646 h 6027"/>
                  <a:gd name="T56" fmla="*/ 2147483646 w 4046"/>
                  <a:gd name="T57" fmla="*/ 2147483646 h 6027"/>
                  <a:gd name="T58" fmla="*/ 2147483646 w 4046"/>
                  <a:gd name="T59" fmla="*/ 2147483646 h 6027"/>
                  <a:gd name="T60" fmla="*/ 2147483646 w 4046"/>
                  <a:gd name="T61" fmla="*/ 2147483646 h 6027"/>
                  <a:gd name="T62" fmla="*/ 2147483646 w 4046"/>
                  <a:gd name="T63" fmla="*/ 2147483646 h 6027"/>
                  <a:gd name="T64" fmla="*/ 2147483646 w 4046"/>
                  <a:gd name="T65" fmla="*/ 2147483646 h 6027"/>
                  <a:gd name="T66" fmla="*/ 2147483646 w 4046"/>
                  <a:gd name="T67" fmla="*/ 2147483646 h 6027"/>
                  <a:gd name="T68" fmla="*/ 2147483646 w 4046"/>
                  <a:gd name="T69" fmla="*/ 2147483646 h 6027"/>
                  <a:gd name="T70" fmla="*/ 2147483646 w 4046"/>
                  <a:gd name="T71" fmla="*/ 2147483646 h 6027"/>
                  <a:gd name="T72" fmla="*/ 2147483646 w 4046"/>
                  <a:gd name="T73" fmla="*/ 2147483646 h 6027"/>
                  <a:gd name="T74" fmla="*/ 2147483646 w 4046"/>
                  <a:gd name="T75" fmla="*/ 2147483646 h 6027"/>
                  <a:gd name="T76" fmla="*/ 2147483646 w 4046"/>
                  <a:gd name="T77" fmla="*/ 2147483646 h 6027"/>
                  <a:gd name="T78" fmla="*/ 2147483646 w 4046"/>
                  <a:gd name="T79" fmla="*/ 2147483646 h 6027"/>
                  <a:gd name="T80" fmla="*/ 2147483646 w 4046"/>
                  <a:gd name="T81" fmla="*/ 2147483646 h 6027"/>
                  <a:gd name="T82" fmla="*/ 2147483646 w 4046"/>
                  <a:gd name="T83" fmla="*/ 2147483646 h 6027"/>
                  <a:gd name="T84" fmla="*/ 2147483646 w 4046"/>
                  <a:gd name="T85" fmla="*/ 2147483646 h 6027"/>
                  <a:gd name="T86" fmla="*/ 2147483646 w 4046"/>
                  <a:gd name="T87" fmla="*/ 2147483646 h 6027"/>
                  <a:gd name="T88" fmla="*/ 2147483646 w 4046"/>
                  <a:gd name="T89" fmla="*/ 2147483646 h 6027"/>
                  <a:gd name="T90" fmla="*/ 2147483646 w 4046"/>
                  <a:gd name="T91" fmla="*/ 2147483646 h 6027"/>
                  <a:gd name="T92" fmla="*/ 2147483646 w 4046"/>
                  <a:gd name="T93" fmla="*/ 2147483646 h 6027"/>
                  <a:gd name="T94" fmla="*/ 1707879990 w 4046"/>
                  <a:gd name="T95" fmla="*/ 2147483646 h 6027"/>
                  <a:gd name="T96" fmla="*/ 126513272 w 4046"/>
                  <a:gd name="T97" fmla="*/ 2147483646 h 6027"/>
                  <a:gd name="T98" fmla="*/ 2147483646 w 4046"/>
                  <a:gd name="T99" fmla="*/ 2147483646 h 6027"/>
                  <a:gd name="T100" fmla="*/ 2147483646 w 4046"/>
                  <a:gd name="T101" fmla="*/ 2147483646 h 6027"/>
                  <a:gd name="T102" fmla="*/ 2147483646 w 4046"/>
                  <a:gd name="T103" fmla="*/ 2147483646 h 6027"/>
                  <a:gd name="T104" fmla="*/ 2147483646 w 4046"/>
                  <a:gd name="T105" fmla="*/ 2147483646 h 6027"/>
                  <a:gd name="T106" fmla="*/ 2147483646 w 4046"/>
                  <a:gd name="T107" fmla="*/ 2147483646 h 6027"/>
                  <a:gd name="T108" fmla="*/ 2147483646 w 4046"/>
                  <a:gd name="T109" fmla="*/ 2147483646 h 6027"/>
                  <a:gd name="T110" fmla="*/ 2147483646 w 4046"/>
                  <a:gd name="T111" fmla="*/ 2147483646 h 6027"/>
                  <a:gd name="T112" fmla="*/ 2147483646 w 4046"/>
                  <a:gd name="T113" fmla="*/ 2147483646 h 6027"/>
                  <a:gd name="T114" fmla="*/ 2147483646 w 4046"/>
                  <a:gd name="T115" fmla="*/ 2147483646 h 6027"/>
                  <a:gd name="T116" fmla="*/ 2147483646 w 4046"/>
                  <a:gd name="T117" fmla="*/ 2147483646 h 6027"/>
                  <a:gd name="T118" fmla="*/ 2147483646 w 4046"/>
                  <a:gd name="T119" fmla="*/ 2147483646 h 6027"/>
                  <a:gd name="T120" fmla="*/ 2147483646 w 4046"/>
                  <a:gd name="T121" fmla="*/ 2147483646 h 60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046" h="6027">
                    <a:moveTo>
                      <a:pt x="1469" y="5395"/>
                    </a:moveTo>
                    <a:lnTo>
                      <a:pt x="1469" y="5395"/>
                    </a:lnTo>
                    <a:lnTo>
                      <a:pt x="1477" y="5417"/>
                    </a:lnTo>
                    <a:lnTo>
                      <a:pt x="1485" y="5440"/>
                    </a:lnTo>
                    <a:lnTo>
                      <a:pt x="1490" y="5462"/>
                    </a:lnTo>
                    <a:lnTo>
                      <a:pt x="1495" y="5484"/>
                    </a:lnTo>
                    <a:lnTo>
                      <a:pt x="1499" y="5508"/>
                    </a:lnTo>
                    <a:lnTo>
                      <a:pt x="1501" y="5530"/>
                    </a:lnTo>
                    <a:lnTo>
                      <a:pt x="1502" y="5553"/>
                    </a:lnTo>
                    <a:lnTo>
                      <a:pt x="1502" y="5575"/>
                    </a:lnTo>
                    <a:lnTo>
                      <a:pt x="1502" y="5598"/>
                    </a:lnTo>
                    <a:lnTo>
                      <a:pt x="1500" y="5620"/>
                    </a:lnTo>
                    <a:lnTo>
                      <a:pt x="1496" y="5641"/>
                    </a:lnTo>
                    <a:lnTo>
                      <a:pt x="1493" y="5664"/>
                    </a:lnTo>
                    <a:lnTo>
                      <a:pt x="1487" y="5685"/>
                    </a:lnTo>
                    <a:lnTo>
                      <a:pt x="1481" y="5706"/>
                    </a:lnTo>
                    <a:lnTo>
                      <a:pt x="1474" y="5727"/>
                    </a:lnTo>
                    <a:lnTo>
                      <a:pt x="1466" y="5748"/>
                    </a:lnTo>
                    <a:lnTo>
                      <a:pt x="1456" y="5768"/>
                    </a:lnTo>
                    <a:lnTo>
                      <a:pt x="1447" y="5788"/>
                    </a:lnTo>
                    <a:lnTo>
                      <a:pt x="1435" y="5807"/>
                    </a:lnTo>
                    <a:lnTo>
                      <a:pt x="1423" y="5825"/>
                    </a:lnTo>
                    <a:lnTo>
                      <a:pt x="1410" y="5843"/>
                    </a:lnTo>
                    <a:lnTo>
                      <a:pt x="1396" y="5861"/>
                    </a:lnTo>
                    <a:lnTo>
                      <a:pt x="1382" y="5877"/>
                    </a:lnTo>
                    <a:lnTo>
                      <a:pt x="1366" y="5894"/>
                    </a:lnTo>
                    <a:lnTo>
                      <a:pt x="1350" y="5909"/>
                    </a:lnTo>
                    <a:lnTo>
                      <a:pt x="1332" y="5923"/>
                    </a:lnTo>
                    <a:lnTo>
                      <a:pt x="1315" y="5938"/>
                    </a:lnTo>
                    <a:lnTo>
                      <a:pt x="1296" y="5950"/>
                    </a:lnTo>
                    <a:lnTo>
                      <a:pt x="1277" y="5962"/>
                    </a:lnTo>
                    <a:lnTo>
                      <a:pt x="1257" y="5974"/>
                    </a:lnTo>
                    <a:lnTo>
                      <a:pt x="1236" y="5985"/>
                    </a:lnTo>
                    <a:lnTo>
                      <a:pt x="1213" y="5994"/>
                    </a:lnTo>
                    <a:lnTo>
                      <a:pt x="1192" y="6001"/>
                    </a:lnTo>
                    <a:lnTo>
                      <a:pt x="1171" y="6008"/>
                    </a:lnTo>
                    <a:lnTo>
                      <a:pt x="1149" y="6014"/>
                    </a:lnTo>
                    <a:lnTo>
                      <a:pt x="1128" y="6019"/>
                    </a:lnTo>
                    <a:lnTo>
                      <a:pt x="1107" y="6022"/>
                    </a:lnTo>
                    <a:lnTo>
                      <a:pt x="1086" y="6025"/>
                    </a:lnTo>
                    <a:lnTo>
                      <a:pt x="1064" y="6026"/>
                    </a:lnTo>
                    <a:lnTo>
                      <a:pt x="1042" y="6027"/>
                    </a:lnTo>
                    <a:lnTo>
                      <a:pt x="1008" y="6026"/>
                    </a:lnTo>
                    <a:lnTo>
                      <a:pt x="975" y="6021"/>
                    </a:lnTo>
                    <a:lnTo>
                      <a:pt x="942" y="6015"/>
                    </a:lnTo>
                    <a:lnTo>
                      <a:pt x="909" y="6007"/>
                    </a:lnTo>
                    <a:lnTo>
                      <a:pt x="877" y="5997"/>
                    </a:lnTo>
                    <a:lnTo>
                      <a:pt x="846" y="5982"/>
                    </a:lnTo>
                    <a:lnTo>
                      <a:pt x="815" y="5967"/>
                    </a:lnTo>
                    <a:lnTo>
                      <a:pt x="787" y="5949"/>
                    </a:lnTo>
                    <a:lnTo>
                      <a:pt x="760" y="5930"/>
                    </a:lnTo>
                    <a:lnTo>
                      <a:pt x="734" y="5908"/>
                    </a:lnTo>
                    <a:lnTo>
                      <a:pt x="709" y="5884"/>
                    </a:lnTo>
                    <a:lnTo>
                      <a:pt x="687" y="5858"/>
                    </a:lnTo>
                    <a:lnTo>
                      <a:pt x="666" y="5831"/>
                    </a:lnTo>
                    <a:lnTo>
                      <a:pt x="647" y="5802"/>
                    </a:lnTo>
                    <a:lnTo>
                      <a:pt x="629" y="5770"/>
                    </a:lnTo>
                    <a:lnTo>
                      <a:pt x="615" y="5738"/>
                    </a:lnTo>
                    <a:lnTo>
                      <a:pt x="607" y="5714"/>
                    </a:lnTo>
                    <a:lnTo>
                      <a:pt x="591" y="5672"/>
                    </a:lnTo>
                    <a:lnTo>
                      <a:pt x="572" y="5609"/>
                    </a:lnTo>
                    <a:lnTo>
                      <a:pt x="562" y="5572"/>
                    </a:lnTo>
                    <a:lnTo>
                      <a:pt x="551" y="5529"/>
                    </a:lnTo>
                    <a:lnTo>
                      <a:pt x="540" y="5484"/>
                    </a:lnTo>
                    <a:lnTo>
                      <a:pt x="531" y="5436"/>
                    </a:lnTo>
                    <a:lnTo>
                      <a:pt x="522" y="5384"/>
                    </a:lnTo>
                    <a:lnTo>
                      <a:pt x="513" y="5329"/>
                    </a:lnTo>
                    <a:lnTo>
                      <a:pt x="506" y="5271"/>
                    </a:lnTo>
                    <a:lnTo>
                      <a:pt x="501" y="5211"/>
                    </a:lnTo>
                    <a:lnTo>
                      <a:pt x="498" y="5148"/>
                    </a:lnTo>
                    <a:lnTo>
                      <a:pt x="497" y="5084"/>
                    </a:lnTo>
                    <a:lnTo>
                      <a:pt x="497" y="5049"/>
                    </a:lnTo>
                    <a:lnTo>
                      <a:pt x="498" y="5012"/>
                    </a:lnTo>
                    <a:lnTo>
                      <a:pt x="500" y="4978"/>
                    </a:lnTo>
                    <a:lnTo>
                      <a:pt x="504" y="4943"/>
                    </a:lnTo>
                    <a:lnTo>
                      <a:pt x="507" y="4907"/>
                    </a:lnTo>
                    <a:lnTo>
                      <a:pt x="512" y="4873"/>
                    </a:lnTo>
                    <a:lnTo>
                      <a:pt x="518" y="4839"/>
                    </a:lnTo>
                    <a:lnTo>
                      <a:pt x="524" y="4805"/>
                    </a:lnTo>
                    <a:lnTo>
                      <a:pt x="531" y="4770"/>
                    </a:lnTo>
                    <a:lnTo>
                      <a:pt x="539" y="4737"/>
                    </a:lnTo>
                    <a:lnTo>
                      <a:pt x="548" y="4704"/>
                    </a:lnTo>
                    <a:lnTo>
                      <a:pt x="557" y="4670"/>
                    </a:lnTo>
                    <a:lnTo>
                      <a:pt x="568" y="4638"/>
                    </a:lnTo>
                    <a:lnTo>
                      <a:pt x="578" y="4605"/>
                    </a:lnTo>
                    <a:lnTo>
                      <a:pt x="590" y="4573"/>
                    </a:lnTo>
                    <a:lnTo>
                      <a:pt x="603" y="4542"/>
                    </a:lnTo>
                    <a:lnTo>
                      <a:pt x="616" y="4510"/>
                    </a:lnTo>
                    <a:lnTo>
                      <a:pt x="630" y="4479"/>
                    </a:lnTo>
                    <a:lnTo>
                      <a:pt x="645" y="4448"/>
                    </a:lnTo>
                    <a:lnTo>
                      <a:pt x="661" y="4418"/>
                    </a:lnTo>
                    <a:lnTo>
                      <a:pt x="676" y="4387"/>
                    </a:lnTo>
                    <a:lnTo>
                      <a:pt x="693" y="4357"/>
                    </a:lnTo>
                    <a:lnTo>
                      <a:pt x="710" y="4328"/>
                    </a:lnTo>
                    <a:lnTo>
                      <a:pt x="729" y="4298"/>
                    </a:lnTo>
                    <a:lnTo>
                      <a:pt x="748" y="4270"/>
                    </a:lnTo>
                    <a:lnTo>
                      <a:pt x="767" y="4242"/>
                    </a:lnTo>
                    <a:lnTo>
                      <a:pt x="787" y="4214"/>
                    </a:lnTo>
                    <a:lnTo>
                      <a:pt x="808" y="4186"/>
                    </a:lnTo>
                    <a:lnTo>
                      <a:pt x="830" y="4159"/>
                    </a:lnTo>
                    <a:lnTo>
                      <a:pt x="851" y="4133"/>
                    </a:lnTo>
                    <a:lnTo>
                      <a:pt x="873" y="4106"/>
                    </a:lnTo>
                    <a:lnTo>
                      <a:pt x="897" y="4081"/>
                    </a:lnTo>
                    <a:lnTo>
                      <a:pt x="902" y="4113"/>
                    </a:lnTo>
                    <a:lnTo>
                      <a:pt x="909" y="4146"/>
                    </a:lnTo>
                    <a:lnTo>
                      <a:pt x="916" y="4178"/>
                    </a:lnTo>
                    <a:lnTo>
                      <a:pt x="924" y="4210"/>
                    </a:lnTo>
                    <a:lnTo>
                      <a:pt x="932" y="4241"/>
                    </a:lnTo>
                    <a:lnTo>
                      <a:pt x="942" y="4273"/>
                    </a:lnTo>
                    <a:lnTo>
                      <a:pt x="952" y="4303"/>
                    </a:lnTo>
                    <a:lnTo>
                      <a:pt x="964" y="4333"/>
                    </a:lnTo>
                    <a:lnTo>
                      <a:pt x="976" y="4362"/>
                    </a:lnTo>
                    <a:lnTo>
                      <a:pt x="989" y="4392"/>
                    </a:lnTo>
                    <a:lnTo>
                      <a:pt x="1003" y="4421"/>
                    </a:lnTo>
                    <a:lnTo>
                      <a:pt x="1017" y="4450"/>
                    </a:lnTo>
                    <a:lnTo>
                      <a:pt x="1033" y="4478"/>
                    </a:lnTo>
                    <a:lnTo>
                      <a:pt x="1049" y="4505"/>
                    </a:lnTo>
                    <a:lnTo>
                      <a:pt x="1066" y="4532"/>
                    </a:lnTo>
                    <a:lnTo>
                      <a:pt x="1083" y="4559"/>
                    </a:lnTo>
                    <a:lnTo>
                      <a:pt x="1102" y="4585"/>
                    </a:lnTo>
                    <a:lnTo>
                      <a:pt x="1121" y="4610"/>
                    </a:lnTo>
                    <a:lnTo>
                      <a:pt x="1140" y="4636"/>
                    </a:lnTo>
                    <a:lnTo>
                      <a:pt x="1160" y="4660"/>
                    </a:lnTo>
                    <a:lnTo>
                      <a:pt x="1181" y="4684"/>
                    </a:lnTo>
                    <a:lnTo>
                      <a:pt x="1202" y="4707"/>
                    </a:lnTo>
                    <a:lnTo>
                      <a:pt x="1225" y="4730"/>
                    </a:lnTo>
                    <a:lnTo>
                      <a:pt x="1247" y="4752"/>
                    </a:lnTo>
                    <a:lnTo>
                      <a:pt x="1271" y="4773"/>
                    </a:lnTo>
                    <a:lnTo>
                      <a:pt x="1295" y="4794"/>
                    </a:lnTo>
                    <a:lnTo>
                      <a:pt x="1319" y="4814"/>
                    </a:lnTo>
                    <a:lnTo>
                      <a:pt x="1344" y="4834"/>
                    </a:lnTo>
                    <a:lnTo>
                      <a:pt x="1370" y="4853"/>
                    </a:lnTo>
                    <a:lnTo>
                      <a:pt x="1396" y="4871"/>
                    </a:lnTo>
                    <a:lnTo>
                      <a:pt x="1423" y="4888"/>
                    </a:lnTo>
                    <a:lnTo>
                      <a:pt x="1450" y="4905"/>
                    </a:lnTo>
                    <a:lnTo>
                      <a:pt x="1442" y="4926"/>
                    </a:lnTo>
                    <a:lnTo>
                      <a:pt x="1436" y="4949"/>
                    </a:lnTo>
                    <a:lnTo>
                      <a:pt x="1430" y="4971"/>
                    </a:lnTo>
                    <a:lnTo>
                      <a:pt x="1425" y="4994"/>
                    </a:lnTo>
                    <a:lnTo>
                      <a:pt x="1422" y="5016"/>
                    </a:lnTo>
                    <a:lnTo>
                      <a:pt x="1420" y="5038"/>
                    </a:lnTo>
                    <a:lnTo>
                      <a:pt x="1417" y="5061"/>
                    </a:lnTo>
                    <a:lnTo>
                      <a:pt x="1417" y="5084"/>
                    </a:lnTo>
                    <a:lnTo>
                      <a:pt x="1418" y="5115"/>
                    </a:lnTo>
                    <a:lnTo>
                      <a:pt x="1420" y="5146"/>
                    </a:lnTo>
                    <a:lnTo>
                      <a:pt x="1422" y="5174"/>
                    </a:lnTo>
                    <a:lnTo>
                      <a:pt x="1425" y="5202"/>
                    </a:lnTo>
                    <a:lnTo>
                      <a:pt x="1429" y="5230"/>
                    </a:lnTo>
                    <a:lnTo>
                      <a:pt x="1434" y="5255"/>
                    </a:lnTo>
                    <a:lnTo>
                      <a:pt x="1443" y="5301"/>
                    </a:lnTo>
                    <a:lnTo>
                      <a:pt x="1453" y="5340"/>
                    </a:lnTo>
                    <a:lnTo>
                      <a:pt x="1461" y="5370"/>
                    </a:lnTo>
                    <a:lnTo>
                      <a:pt x="1469" y="5395"/>
                    </a:lnTo>
                    <a:close/>
                    <a:moveTo>
                      <a:pt x="2045" y="2223"/>
                    </a:moveTo>
                    <a:lnTo>
                      <a:pt x="2045" y="2223"/>
                    </a:lnTo>
                    <a:lnTo>
                      <a:pt x="2073" y="2223"/>
                    </a:lnTo>
                    <a:lnTo>
                      <a:pt x="2102" y="2222"/>
                    </a:lnTo>
                    <a:lnTo>
                      <a:pt x="2130" y="2219"/>
                    </a:lnTo>
                    <a:lnTo>
                      <a:pt x="2158" y="2217"/>
                    </a:lnTo>
                    <a:lnTo>
                      <a:pt x="2187" y="2215"/>
                    </a:lnTo>
                    <a:lnTo>
                      <a:pt x="2214" y="2210"/>
                    </a:lnTo>
                    <a:lnTo>
                      <a:pt x="2269" y="2200"/>
                    </a:lnTo>
                    <a:lnTo>
                      <a:pt x="2322" y="2189"/>
                    </a:lnTo>
                    <a:lnTo>
                      <a:pt x="2375" y="2173"/>
                    </a:lnTo>
                    <a:lnTo>
                      <a:pt x="2427" y="2156"/>
                    </a:lnTo>
                    <a:lnTo>
                      <a:pt x="2478" y="2136"/>
                    </a:lnTo>
                    <a:lnTo>
                      <a:pt x="2527" y="2113"/>
                    </a:lnTo>
                    <a:lnTo>
                      <a:pt x="2575" y="2088"/>
                    </a:lnTo>
                    <a:lnTo>
                      <a:pt x="2621" y="2062"/>
                    </a:lnTo>
                    <a:lnTo>
                      <a:pt x="2667" y="2033"/>
                    </a:lnTo>
                    <a:lnTo>
                      <a:pt x="2711" y="2002"/>
                    </a:lnTo>
                    <a:lnTo>
                      <a:pt x="2752" y="1969"/>
                    </a:lnTo>
                    <a:lnTo>
                      <a:pt x="2792" y="1934"/>
                    </a:lnTo>
                    <a:lnTo>
                      <a:pt x="2831" y="1897"/>
                    </a:lnTo>
                    <a:lnTo>
                      <a:pt x="2868" y="1859"/>
                    </a:lnTo>
                    <a:lnTo>
                      <a:pt x="2903" y="1818"/>
                    </a:lnTo>
                    <a:lnTo>
                      <a:pt x="2936" y="1777"/>
                    </a:lnTo>
                    <a:lnTo>
                      <a:pt x="2967" y="1733"/>
                    </a:lnTo>
                    <a:lnTo>
                      <a:pt x="2996" y="1688"/>
                    </a:lnTo>
                    <a:lnTo>
                      <a:pt x="3022" y="1641"/>
                    </a:lnTo>
                    <a:lnTo>
                      <a:pt x="3047" y="1593"/>
                    </a:lnTo>
                    <a:lnTo>
                      <a:pt x="3069" y="1544"/>
                    </a:lnTo>
                    <a:lnTo>
                      <a:pt x="3089" y="1494"/>
                    </a:lnTo>
                    <a:lnTo>
                      <a:pt x="3107" y="1442"/>
                    </a:lnTo>
                    <a:lnTo>
                      <a:pt x="3122" y="1389"/>
                    </a:lnTo>
                    <a:lnTo>
                      <a:pt x="3134" y="1335"/>
                    </a:lnTo>
                    <a:lnTo>
                      <a:pt x="3144" y="1280"/>
                    </a:lnTo>
                    <a:lnTo>
                      <a:pt x="3148" y="1253"/>
                    </a:lnTo>
                    <a:lnTo>
                      <a:pt x="3151" y="1225"/>
                    </a:lnTo>
                    <a:lnTo>
                      <a:pt x="3153" y="1196"/>
                    </a:lnTo>
                    <a:lnTo>
                      <a:pt x="3155" y="1168"/>
                    </a:lnTo>
                    <a:lnTo>
                      <a:pt x="3157" y="1140"/>
                    </a:lnTo>
                    <a:lnTo>
                      <a:pt x="3157" y="1111"/>
                    </a:lnTo>
                    <a:lnTo>
                      <a:pt x="3157" y="1083"/>
                    </a:lnTo>
                    <a:lnTo>
                      <a:pt x="3155" y="1053"/>
                    </a:lnTo>
                    <a:lnTo>
                      <a:pt x="3153" y="1025"/>
                    </a:lnTo>
                    <a:lnTo>
                      <a:pt x="3151" y="998"/>
                    </a:lnTo>
                    <a:lnTo>
                      <a:pt x="3148" y="970"/>
                    </a:lnTo>
                    <a:lnTo>
                      <a:pt x="3144" y="941"/>
                    </a:lnTo>
                    <a:lnTo>
                      <a:pt x="3134" y="887"/>
                    </a:lnTo>
                    <a:lnTo>
                      <a:pt x="3122" y="833"/>
                    </a:lnTo>
                    <a:lnTo>
                      <a:pt x="3107" y="781"/>
                    </a:lnTo>
                    <a:lnTo>
                      <a:pt x="3089" y="729"/>
                    </a:lnTo>
                    <a:lnTo>
                      <a:pt x="3069" y="678"/>
                    </a:lnTo>
                    <a:lnTo>
                      <a:pt x="3047" y="629"/>
                    </a:lnTo>
                    <a:lnTo>
                      <a:pt x="3022" y="581"/>
                    </a:lnTo>
                    <a:lnTo>
                      <a:pt x="2996" y="534"/>
                    </a:lnTo>
                    <a:lnTo>
                      <a:pt x="2967" y="489"/>
                    </a:lnTo>
                    <a:lnTo>
                      <a:pt x="2936" y="446"/>
                    </a:lnTo>
                    <a:lnTo>
                      <a:pt x="2903" y="404"/>
                    </a:lnTo>
                    <a:lnTo>
                      <a:pt x="2868" y="363"/>
                    </a:lnTo>
                    <a:lnTo>
                      <a:pt x="2831" y="325"/>
                    </a:lnTo>
                    <a:lnTo>
                      <a:pt x="2792" y="288"/>
                    </a:lnTo>
                    <a:lnTo>
                      <a:pt x="2752" y="253"/>
                    </a:lnTo>
                    <a:lnTo>
                      <a:pt x="2711" y="220"/>
                    </a:lnTo>
                    <a:lnTo>
                      <a:pt x="2667" y="190"/>
                    </a:lnTo>
                    <a:lnTo>
                      <a:pt x="2621" y="160"/>
                    </a:lnTo>
                    <a:lnTo>
                      <a:pt x="2575" y="133"/>
                    </a:lnTo>
                    <a:lnTo>
                      <a:pt x="2527" y="109"/>
                    </a:lnTo>
                    <a:lnTo>
                      <a:pt x="2478" y="87"/>
                    </a:lnTo>
                    <a:lnTo>
                      <a:pt x="2427" y="67"/>
                    </a:lnTo>
                    <a:lnTo>
                      <a:pt x="2375" y="49"/>
                    </a:lnTo>
                    <a:lnTo>
                      <a:pt x="2322" y="34"/>
                    </a:lnTo>
                    <a:lnTo>
                      <a:pt x="2269" y="22"/>
                    </a:lnTo>
                    <a:lnTo>
                      <a:pt x="2214" y="13"/>
                    </a:lnTo>
                    <a:lnTo>
                      <a:pt x="2187" y="8"/>
                    </a:lnTo>
                    <a:lnTo>
                      <a:pt x="2158" y="6"/>
                    </a:lnTo>
                    <a:lnTo>
                      <a:pt x="2130" y="2"/>
                    </a:lnTo>
                    <a:lnTo>
                      <a:pt x="2102" y="1"/>
                    </a:lnTo>
                    <a:lnTo>
                      <a:pt x="2073" y="0"/>
                    </a:lnTo>
                    <a:lnTo>
                      <a:pt x="2045" y="0"/>
                    </a:lnTo>
                    <a:lnTo>
                      <a:pt x="2016" y="0"/>
                    </a:lnTo>
                    <a:lnTo>
                      <a:pt x="1987" y="1"/>
                    </a:lnTo>
                    <a:lnTo>
                      <a:pt x="1959" y="2"/>
                    </a:lnTo>
                    <a:lnTo>
                      <a:pt x="1931" y="6"/>
                    </a:lnTo>
                    <a:lnTo>
                      <a:pt x="1903" y="8"/>
                    </a:lnTo>
                    <a:lnTo>
                      <a:pt x="1875" y="13"/>
                    </a:lnTo>
                    <a:lnTo>
                      <a:pt x="1821" y="22"/>
                    </a:lnTo>
                    <a:lnTo>
                      <a:pt x="1767" y="34"/>
                    </a:lnTo>
                    <a:lnTo>
                      <a:pt x="1715" y="49"/>
                    </a:lnTo>
                    <a:lnTo>
                      <a:pt x="1663" y="67"/>
                    </a:lnTo>
                    <a:lnTo>
                      <a:pt x="1612" y="87"/>
                    </a:lnTo>
                    <a:lnTo>
                      <a:pt x="1562" y="109"/>
                    </a:lnTo>
                    <a:lnTo>
                      <a:pt x="1515" y="133"/>
                    </a:lnTo>
                    <a:lnTo>
                      <a:pt x="1468" y="160"/>
                    </a:lnTo>
                    <a:lnTo>
                      <a:pt x="1423" y="190"/>
                    </a:lnTo>
                    <a:lnTo>
                      <a:pt x="1379" y="220"/>
                    </a:lnTo>
                    <a:lnTo>
                      <a:pt x="1337" y="253"/>
                    </a:lnTo>
                    <a:lnTo>
                      <a:pt x="1297" y="288"/>
                    </a:lnTo>
                    <a:lnTo>
                      <a:pt x="1259" y="325"/>
                    </a:lnTo>
                    <a:lnTo>
                      <a:pt x="1221" y="363"/>
                    </a:lnTo>
                    <a:lnTo>
                      <a:pt x="1187" y="404"/>
                    </a:lnTo>
                    <a:lnTo>
                      <a:pt x="1154" y="446"/>
                    </a:lnTo>
                    <a:lnTo>
                      <a:pt x="1122" y="489"/>
                    </a:lnTo>
                    <a:lnTo>
                      <a:pt x="1094" y="534"/>
                    </a:lnTo>
                    <a:lnTo>
                      <a:pt x="1067" y="581"/>
                    </a:lnTo>
                    <a:lnTo>
                      <a:pt x="1042" y="629"/>
                    </a:lnTo>
                    <a:lnTo>
                      <a:pt x="1021" y="678"/>
                    </a:lnTo>
                    <a:lnTo>
                      <a:pt x="1001" y="729"/>
                    </a:lnTo>
                    <a:lnTo>
                      <a:pt x="983" y="781"/>
                    </a:lnTo>
                    <a:lnTo>
                      <a:pt x="968" y="833"/>
                    </a:lnTo>
                    <a:lnTo>
                      <a:pt x="956" y="887"/>
                    </a:lnTo>
                    <a:lnTo>
                      <a:pt x="945" y="941"/>
                    </a:lnTo>
                    <a:lnTo>
                      <a:pt x="942" y="970"/>
                    </a:lnTo>
                    <a:lnTo>
                      <a:pt x="938" y="998"/>
                    </a:lnTo>
                    <a:lnTo>
                      <a:pt x="936" y="1025"/>
                    </a:lnTo>
                    <a:lnTo>
                      <a:pt x="935" y="1053"/>
                    </a:lnTo>
                    <a:lnTo>
                      <a:pt x="933" y="1083"/>
                    </a:lnTo>
                    <a:lnTo>
                      <a:pt x="933" y="1111"/>
                    </a:lnTo>
                    <a:lnTo>
                      <a:pt x="933" y="1140"/>
                    </a:lnTo>
                    <a:lnTo>
                      <a:pt x="935" y="1168"/>
                    </a:lnTo>
                    <a:lnTo>
                      <a:pt x="936" y="1196"/>
                    </a:lnTo>
                    <a:lnTo>
                      <a:pt x="938" y="1225"/>
                    </a:lnTo>
                    <a:lnTo>
                      <a:pt x="942" y="1253"/>
                    </a:lnTo>
                    <a:lnTo>
                      <a:pt x="945" y="1280"/>
                    </a:lnTo>
                    <a:lnTo>
                      <a:pt x="956" y="1335"/>
                    </a:lnTo>
                    <a:lnTo>
                      <a:pt x="968" y="1389"/>
                    </a:lnTo>
                    <a:lnTo>
                      <a:pt x="983" y="1442"/>
                    </a:lnTo>
                    <a:lnTo>
                      <a:pt x="1001" y="1494"/>
                    </a:lnTo>
                    <a:lnTo>
                      <a:pt x="1021" y="1544"/>
                    </a:lnTo>
                    <a:lnTo>
                      <a:pt x="1042" y="1593"/>
                    </a:lnTo>
                    <a:lnTo>
                      <a:pt x="1067" y="1641"/>
                    </a:lnTo>
                    <a:lnTo>
                      <a:pt x="1094" y="1688"/>
                    </a:lnTo>
                    <a:lnTo>
                      <a:pt x="1122" y="1733"/>
                    </a:lnTo>
                    <a:lnTo>
                      <a:pt x="1154" y="1777"/>
                    </a:lnTo>
                    <a:lnTo>
                      <a:pt x="1187" y="1818"/>
                    </a:lnTo>
                    <a:lnTo>
                      <a:pt x="1221" y="1859"/>
                    </a:lnTo>
                    <a:lnTo>
                      <a:pt x="1259" y="1897"/>
                    </a:lnTo>
                    <a:lnTo>
                      <a:pt x="1297" y="1934"/>
                    </a:lnTo>
                    <a:lnTo>
                      <a:pt x="1337" y="1969"/>
                    </a:lnTo>
                    <a:lnTo>
                      <a:pt x="1379" y="2002"/>
                    </a:lnTo>
                    <a:lnTo>
                      <a:pt x="1423" y="2033"/>
                    </a:lnTo>
                    <a:lnTo>
                      <a:pt x="1468" y="2062"/>
                    </a:lnTo>
                    <a:lnTo>
                      <a:pt x="1515" y="2088"/>
                    </a:lnTo>
                    <a:lnTo>
                      <a:pt x="1562" y="2113"/>
                    </a:lnTo>
                    <a:lnTo>
                      <a:pt x="1612" y="2136"/>
                    </a:lnTo>
                    <a:lnTo>
                      <a:pt x="1663" y="2156"/>
                    </a:lnTo>
                    <a:lnTo>
                      <a:pt x="1715" y="2173"/>
                    </a:lnTo>
                    <a:lnTo>
                      <a:pt x="1767" y="2189"/>
                    </a:lnTo>
                    <a:lnTo>
                      <a:pt x="1821" y="2200"/>
                    </a:lnTo>
                    <a:lnTo>
                      <a:pt x="1875" y="2210"/>
                    </a:lnTo>
                    <a:lnTo>
                      <a:pt x="1903" y="2215"/>
                    </a:lnTo>
                    <a:lnTo>
                      <a:pt x="1931" y="2217"/>
                    </a:lnTo>
                    <a:lnTo>
                      <a:pt x="1959" y="2219"/>
                    </a:lnTo>
                    <a:lnTo>
                      <a:pt x="1987" y="2222"/>
                    </a:lnTo>
                    <a:lnTo>
                      <a:pt x="2016" y="2223"/>
                    </a:lnTo>
                    <a:lnTo>
                      <a:pt x="2045" y="2223"/>
                    </a:lnTo>
                    <a:close/>
                    <a:moveTo>
                      <a:pt x="2678" y="4881"/>
                    </a:moveTo>
                    <a:lnTo>
                      <a:pt x="2678" y="4881"/>
                    </a:lnTo>
                    <a:lnTo>
                      <a:pt x="2688" y="4906"/>
                    </a:lnTo>
                    <a:lnTo>
                      <a:pt x="2696" y="4931"/>
                    </a:lnTo>
                    <a:lnTo>
                      <a:pt x="2704" y="4956"/>
                    </a:lnTo>
                    <a:lnTo>
                      <a:pt x="2709" y="4981"/>
                    </a:lnTo>
                    <a:lnTo>
                      <a:pt x="2714" y="5006"/>
                    </a:lnTo>
                    <a:lnTo>
                      <a:pt x="2718" y="5031"/>
                    </a:lnTo>
                    <a:lnTo>
                      <a:pt x="2720" y="5057"/>
                    </a:lnTo>
                    <a:lnTo>
                      <a:pt x="2720" y="5084"/>
                    </a:lnTo>
                    <a:lnTo>
                      <a:pt x="2720" y="5115"/>
                    </a:lnTo>
                    <a:lnTo>
                      <a:pt x="2719" y="5145"/>
                    </a:lnTo>
                    <a:lnTo>
                      <a:pt x="2715" y="5174"/>
                    </a:lnTo>
                    <a:lnTo>
                      <a:pt x="2713" y="5202"/>
                    </a:lnTo>
                    <a:lnTo>
                      <a:pt x="2708" y="5230"/>
                    </a:lnTo>
                    <a:lnTo>
                      <a:pt x="2705" y="5254"/>
                    </a:lnTo>
                    <a:lnTo>
                      <a:pt x="2695" y="5300"/>
                    </a:lnTo>
                    <a:lnTo>
                      <a:pt x="2685" y="5339"/>
                    </a:lnTo>
                    <a:lnTo>
                      <a:pt x="2676" y="5369"/>
                    </a:lnTo>
                    <a:lnTo>
                      <a:pt x="2667" y="5398"/>
                    </a:lnTo>
                    <a:lnTo>
                      <a:pt x="2659" y="5421"/>
                    </a:lnTo>
                    <a:lnTo>
                      <a:pt x="2652" y="5443"/>
                    </a:lnTo>
                    <a:lnTo>
                      <a:pt x="2646" y="5466"/>
                    </a:lnTo>
                    <a:lnTo>
                      <a:pt x="2642" y="5488"/>
                    </a:lnTo>
                    <a:lnTo>
                      <a:pt x="2639" y="5510"/>
                    </a:lnTo>
                    <a:lnTo>
                      <a:pt x="2636" y="5533"/>
                    </a:lnTo>
                    <a:lnTo>
                      <a:pt x="2635" y="5555"/>
                    </a:lnTo>
                    <a:lnTo>
                      <a:pt x="2635" y="5578"/>
                    </a:lnTo>
                    <a:lnTo>
                      <a:pt x="2636" y="5600"/>
                    </a:lnTo>
                    <a:lnTo>
                      <a:pt x="2639" y="5621"/>
                    </a:lnTo>
                    <a:lnTo>
                      <a:pt x="2641" y="5644"/>
                    </a:lnTo>
                    <a:lnTo>
                      <a:pt x="2646" y="5665"/>
                    </a:lnTo>
                    <a:lnTo>
                      <a:pt x="2650" y="5687"/>
                    </a:lnTo>
                    <a:lnTo>
                      <a:pt x="2658" y="5707"/>
                    </a:lnTo>
                    <a:lnTo>
                      <a:pt x="2665" y="5729"/>
                    </a:lnTo>
                    <a:lnTo>
                      <a:pt x="2673" y="5749"/>
                    </a:lnTo>
                    <a:lnTo>
                      <a:pt x="2682" y="5769"/>
                    </a:lnTo>
                    <a:lnTo>
                      <a:pt x="2692" y="5789"/>
                    </a:lnTo>
                    <a:lnTo>
                      <a:pt x="2704" y="5808"/>
                    </a:lnTo>
                    <a:lnTo>
                      <a:pt x="2715" y="5827"/>
                    </a:lnTo>
                    <a:lnTo>
                      <a:pt x="2728" y="5844"/>
                    </a:lnTo>
                    <a:lnTo>
                      <a:pt x="2741" y="5861"/>
                    </a:lnTo>
                    <a:lnTo>
                      <a:pt x="2757" y="5879"/>
                    </a:lnTo>
                    <a:lnTo>
                      <a:pt x="2772" y="5894"/>
                    </a:lnTo>
                    <a:lnTo>
                      <a:pt x="2788" y="5909"/>
                    </a:lnTo>
                    <a:lnTo>
                      <a:pt x="2805" y="5925"/>
                    </a:lnTo>
                    <a:lnTo>
                      <a:pt x="2823" y="5938"/>
                    </a:lnTo>
                    <a:lnTo>
                      <a:pt x="2842" y="5950"/>
                    </a:lnTo>
                    <a:lnTo>
                      <a:pt x="2862" y="5963"/>
                    </a:lnTo>
                    <a:lnTo>
                      <a:pt x="2882" y="5974"/>
                    </a:lnTo>
                    <a:lnTo>
                      <a:pt x="2903" y="5985"/>
                    </a:lnTo>
                    <a:lnTo>
                      <a:pt x="2924" y="5994"/>
                    </a:lnTo>
                    <a:lnTo>
                      <a:pt x="2945" y="6001"/>
                    </a:lnTo>
                    <a:lnTo>
                      <a:pt x="2967" y="6008"/>
                    </a:lnTo>
                    <a:lnTo>
                      <a:pt x="2988" y="6014"/>
                    </a:lnTo>
                    <a:lnTo>
                      <a:pt x="3009" y="6019"/>
                    </a:lnTo>
                    <a:lnTo>
                      <a:pt x="3030" y="6022"/>
                    </a:lnTo>
                    <a:lnTo>
                      <a:pt x="3053" y="6025"/>
                    </a:lnTo>
                    <a:lnTo>
                      <a:pt x="3074" y="6026"/>
                    </a:lnTo>
                    <a:lnTo>
                      <a:pt x="3095" y="6027"/>
                    </a:lnTo>
                    <a:lnTo>
                      <a:pt x="3130" y="6026"/>
                    </a:lnTo>
                    <a:lnTo>
                      <a:pt x="3163" y="6021"/>
                    </a:lnTo>
                    <a:lnTo>
                      <a:pt x="3197" y="6015"/>
                    </a:lnTo>
                    <a:lnTo>
                      <a:pt x="3229" y="6007"/>
                    </a:lnTo>
                    <a:lnTo>
                      <a:pt x="3261" y="5997"/>
                    </a:lnTo>
                    <a:lnTo>
                      <a:pt x="3292" y="5982"/>
                    </a:lnTo>
                    <a:lnTo>
                      <a:pt x="3322" y="5967"/>
                    </a:lnTo>
                    <a:lnTo>
                      <a:pt x="3350" y="5949"/>
                    </a:lnTo>
                    <a:lnTo>
                      <a:pt x="3379" y="5930"/>
                    </a:lnTo>
                    <a:lnTo>
                      <a:pt x="3404" y="5908"/>
                    </a:lnTo>
                    <a:lnTo>
                      <a:pt x="3428" y="5884"/>
                    </a:lnTo>
                    <a:lnTo>
                      <a:pt x="3452" y="5858"/>
                    </a:lnTo>
                    <a:lnTo>
                      <a:pt x="3472" y="5831"/>
                    </a:lnTo>
                    <a:lnTo>
                      <a:pt x="3492" y="5802"/>
                    </a:lnTo>
                    <a:lnTo>
                      <a:pt x="3508" y="5770"/>
                    </a:lnTo>
                    <a:lnTo>
                      <a:pt x="3523" y="5738"/>
                    </a:lnTo>
                    <a:lnTo>
                      <a:pt x="3532" y="5716"/>
                    </a:lnTo>
                    <a:lnTo>
                      <a:pt x="3546" y="5672"/>
                    </a:lnTo>
                    <a:lnTo>
                      <a:pt x="3566" y="5609"/>
                    </a:lnTo>
                    <a:lnTo>
                      <a:pt x="3576" y="5572"/>
                    </a:lnTo>
                    <a:lnTo>
                      <a:pt x="3586" y="5530"/>
                    </a:lnTo>
                    <a:lnTo>
                      <a:pt x="3597" y="5484"/>
                    </a:lnTo>
                    <a:lnTo>
                      <a:pt x="3607" y="5436"/>
                    </a:lnTo>
                    <a:lnTo>
                      <a:pt x="3616" y="5384"/>
                    </a:lnTo>
                    <a:lnTo>
                      <a:pt x="3624" y="5329"/>
                    </a:lnTo>
                    <a:lnTo>
                      <a:pt x="3631" y="5271"/>
                    </a:lnTo>
                    <a:lnTo>
                      <a:pt x="3637" y="5211"/>
                    </a:lnTo>
                    <a:lnTo>
                      <a:pt x="3641" y="5148"/>
                    </a:lnTo>
                    <a:lnTo>
                      <a:pt x="3642" y="5084"/>
                    </a:lnTo>
                    <a:lnTo>
                      <a:pt x="3641" y="5047"/>
                    </a:lnTo>
                    <a:lnTo>
                      <a:pt x="3639" y="5009"/>
                    </a:lnTo>
                    <a:lnTo>
                      <a:pt x="3637" y="4972"/>
                    </a:lnTo>
                    <a:lnTo>
                      <a:pt x="3633" y="4936"/>
                    </a:lnTo>
                    <a:lnTo>
                      <a:pt x="3629" y="4899"/>
                    </a:lnTo>
                    <a:lnTo>
                      <a:pt x="3624" y="4863"/>
                    </a:lnTo>
                    <a:lnTo>
                      <a:pt x="3618" y="4826"/>
                    </a:lnTo>
                    <a:lnTo>
                      <a:pt x="3611" y="4791"/>
                    </a:lnTo>
                    <a:lnTo>
                      <a:pt x="3603" y="4755"/>
                    </a:lnTo>
                    <a:lnTo>
                      <a:pt x="3594" y="4720"/>
                    </a:lnTo>
                    <a:lnTo>
                      <a:pt x="3584" y="4684"/>
                    </a:lnTo>
                    <a:lnTo>
                      <a:pt x="3573" y="4650"/>
                    </a:lnTo>
                    <a:lnTo>
                      <a:pt x="3563" y="4616"/>
                    </a:lnTo>
                    <a:lnTo>
                      <a:pt x="3550" y="4582"/>
                    </a:lnTo>
                    <a:lnTo>
                      <a:pt x="3537" y="4547"/>
                    </a:lnTo>
                    <a:lnTo>
                      <a:pt x="3523" y="4514"/>
                    </a:lnTo>
                    <a:lnTo>
                      <a:pt x="3508" y="4481"/>
                    </a:lnTo>
                    <a:lnTo>
                      <a:pt x="3493" y="4450"/>
                    </a:lnTo>
                    <a:lnTo>
                      <a:pt x="3476" y="4418"/>
                    </a:lnTo>
                    <a:lnTo>
                      <a:pt x="3460" y="4386"/>
                    </a:lnTo>
                    <a:lnTo>
                      <a:pt x="3442" y="4354"/>
                    </a:lnTo>
                    <a:lnTo>
                      <a:pt x="3423" y="4323"/>
                    </a:lnTo>
                    <a:lnTo>
                      <a:pt x="3404" y="4293"/>
                    </a:lnTo>
                    <a:lnTo>
                      <a:pt x="3384" y="4263"/>
                    </a:lnTo>
                    <a:lnTo>
                      <a:pt x="3363" y="4232"/>
                    </a:lnTo>
                    <a:lnTo>
                      <a:pt x="3342" y="4204"/>
                    </a:lnTo>
                    <a:lnTo>
                      <a:pt x="3320" y="4175"/>
                    </a:lnTo>
                    <a:lnTo>
                      <a:pt x="3297" y="4146"/>
                    </a:lnTo>
                    <a:lnTo>
                      <a:pt x="3274" y="4119"/>
                    </a:lnTo>
                    <a:lnTo>
                      <a:pt x="3250" y="4092"/>
                    </a:lnTo>
                    <a:lnTo>
                      <a:pt x="3225" y="4065"/>
                    </a:lnTo>
                    <a:lnTo>
                      <a:pt x="3199" y="4039"/>
                    </a:lnTo>
                    <a:lnTo>
                      <a:pt x="3196" y="4072"/>
                    </a:lnTo>
                    <a:lnTo>
                      <a:pt x="3190" y="4104"/>
                    </a:lnTo>
                    <a:lnTo>
                      <a:pt x="3184" y="4137"/>
                    </a:lnTo>
                    <a:lnTo>
                      <a:pt x="3177" y="4169"/>
                    </a:lnTo>
                    <a:lnTo>
                      <a:pt x="3170" y="4201"/>
                    </a:lnTo>
                    <a:lnTo>
                      <a:pt x="3160" y="4231"/>
                    </a:lnTo>
                    <a:lnTo>
                      <a:pt x="3151" y="4262"/>
                    </a:lnTo>
                    <a:lnTo>
                      <a:pt x="3141" y="4293"/>
                    </a:lnTo>
                    <a:lnTo>
                      <a:pt x="3130" y="4323"/>
                    </a:lnTo>
                    <a:lnTo>
                      <a:pt x="3118" y="4353"/>
                    </a:lnTo>
                    <a:lnTo>
                      <a:pt x="3105" y="4382"/>
                    </a:lnTo>
                    <a:lnTo>
                      <a:pt x="3092" y="4412"/>
                    </a:lnTo>
                    <a:lnTo>
                      <a:pt x="3078" y="4440"/>
                    </a:lnTo>
                    <a:lnTo>
                      <a:pt x="3062" y="4468"/>
                    </a:lnTo>
                    <a:lnTo>
                      <a:pt x="3047" y="4496"/>
                    </a:lnTo>
                    <a:lnTo>
                      <a:pt x="3030" y="4523"/>
                    </a:lnTo>
                    <a:lnTo>
                      <a:pt x="3013" y="4550"/>
                    </a:lnTo>
                    <a:lnTo>
                      <a:pt x="2995" y="4576"/>
                    </a:lnTo>
                    <a:lnTo>
                      <a:pt x="2976" y="4602"/>
                    </a:lnTo>
                    <a:lnTo>
                      <a:pt x="2957" y="4627"/>
                    </a:lnTo>
                    <a:lnTo>
                      <a:pt x="2937" y="4651"/>
                    </a:lnTo>
                    <a:lnTo>
                      <a:pt x="2917" y="4675"/>
                    </a:lnTo>
                    <a:lnTo>
                      <a:pt x="2896" y="4699"/>
                    </a:lnTo>
                    <a:lnTo>
                      <a:pt x="2873" y="4721"/>
                    </a:lnTo>
                    <a:lnTo>
                      <a:pt x="2851" y="4743"/>
                    </a:lnTo>
                    <a:lnTo>
                      <a:pt x="2829" y="4766"/>
                    </a:lnTo>
                    <a:lnTo>
                      <a:pt x="2805" y="4786"/>
                    </a:lnTo>
                    <a:lnTo>
                      <a:pt x="2780" y="4807"/>
                    </a:lnTo>
                    <a:lnTo>
                      <a:pt x="2755" y="4826"/>
                    </a:lnTo>
                    <a:lnTo>
                      <a:pt x="2731" y="4846"/>
                    </a:lnTo>
                    <a:lnTo>
                      <a:pt x="2705" y="4864"/>
                    </a:lnTo>
                    <a:lnTo>
                      <a:pt x="2678" y="4881"/>
                    </a:lnTo>
                    <a:close/>
                    <a:moveTo>
                      <a:pt x="3854" y="1882"/>
                    </a:moveTo>
                    <a:lnTo>
                      <a:pt x="3854" y="1882"/>
                    </a:lnTo>
                    <a:lnTo>
                      <a:pt x="3835" y="1869"/>
                    </a:lnTo>
                    <a:lnTo>
                      <a:pt x="3815" y="1856"/>
                    </a:lnTo>
                    <a:lnTo>
                      <a:pt x="3794" y="1845"/>
                    </a:lnTo>
                    <a:lnTo>
                      <a:pt x="3774" y="1835"/>
                    </a:lnTo>
                    <a:lnTo>
                      <a:pt x="3753" y="1826"/>
                    </a:lnTo>
                    <a:lnTo>
                      <a:pt x="3731" y="1819"/>
                    </a:lnTo>
                    <a:lnTo>
                      <a:pt x="3709" y="1812"/>
                    </a:lnTo>
                    <a:lnTo>
                      <a:pt x="3688" y="1806"/>
                    </a:lnTo>
                    <a:lnTo>
                      <a:pt x="3665" y="1803"/>
                    </a:lnTo>
                    <a:lnTo>
                      <a:pt x="3644" y="1799"/>
                    </a:lnTo>
                    <a:lnTo>
                      <a:pt x="3622" y="1797"/>
                    </a:lnTo>
                    <a:lnTo>
                      <a:pt x="3599" y="1796"/>
                    </a:lnTo>
                    <a:lnTo>
                      <a:pt x="3577" y="1796"/>
                    </a:lnTo>
                    <a:lnTo>
                      <a:pt x="3556" y="1797"/>
                    </a:lnTo>
                    <a:lnTo>
                      <a:pt x="3533" y="1798"/>
                    </a:lnTo>
                    <a:lnTo>
                      <a:pt x="3511" y="1802"/>
                    </a:lnTo>
                    <a:lnTo>
                      <a:pt x="3489" y="1806"/>
                    </a:lnTo>
                    <a:lnTo>
                      <a:pt x="3468" y="1811"/>
                    </a:lnTo>
                    <a:lnTo>
                      <a:pt x="3447" y="1817"/>
                    </a:lnTo>
                    <a:lnTo>
                      <a:pt x="3426" y="1824"/>
                    </a:lnTo>
                    <a:lnTo>
                      <a:pt x="3406" y="1832"/>
                    </a:lnTo>
                    <a:lnTo>
                      <a:pt x="3384" y="1842"/>
                    </a:lnTo>
                    <a:lnTo>
                      <a:pt x="3366" y="1852"/>
                    </a:lnTo>
                    <a:lnTo>
                      <a:pt x="3345" y="1863"/>
                    </a:lnTo>
                    <a:lnTo>
                      <a:pt x="3327" y="1875"/>
                    </a:lnTo>
                    <a:lnTo>
                      <a:pt x="3309" y="1889"/>
                    </a:lnTo>
                    <a:lnTo>
                      <a:pt x="3291" y="1903"/>
                    </a:lnTo>
                    <a:lnTo>
                      <a:pt x="3274" y="1917"/>
                    </a:lnTo>
                    <a:lnTo>
                      <a:pt x="3257" y="1934"/>
                    </a:lnTo>
                    <a:lnTo>
                      <a:pt x="3242" y="1950"/>
                    </a:lnTo>
                    <a:lnTo>
                      <a:pt x="3226" y="1969"/>
                    </a:lnTo>
                    <a:lnTo>
                      <a:pt x="3212" y="1988"/>
                    </a:lnTo>
                    <a:lnTo>
                      <a:pt x="3186" y="2022"/>
                    </a:lnTo>
                    <a:lnTo>
                      <a:pt x="3159" y="2056"/>
                    </a:lnTo>
                    <a:lnTo>
                      <a:pt x="3132" y="2090"/>
                    </a:lnTo>
                    <a:lnTo>
                      <a:pt x="3104" y="2121"/>
                    </a:lnTo>
                    <a:lnTo>
                      <a:pt x="3074" y="2152"/>
                    </a:lnTo>
                    <a:lnTo>
                      <a:pt x="3043" y="2183"/>
                    </a:lnTo>
                    <a:lnTo>
                      <a:pt x="3013" y="2212"/>
                    </a:lnTo>
                    <a:lnTo>
                      <a:pt x="2981" y="2239"/>
                    </a:lnTo>
                    <a:lnTo>
                      <a:pt x="2948" y="2268"/>
                    </a:lnTo>
                    <a:lnTo>
                      <a:pt x="2915" y="2294"/>
                    </a:lnTo>
                    <a:lnTo>
                      <a:pt x="2881" y="2318"/>
                    </a:lnTo>
                    <a:lnTo>
                      <a:pt x="2846" y="2343"/>
                    </a:lnTo>
                    <a:lnTo>
                      <a:pt x="2811" y="2366"/>
                    </a:lnTo>
                    <a:lnTo>
                      <a:pt x="2774" y="2388"/>
                    </a:lnTo>
                    <a:lnTo>
                      <a:pt x="2738" y="2409"/>
                    </a:lnTo>
                    <a:lnTo>
                      <a:pt x="2700" y="2428"/>
                    </a:lnTo>
                    <a:lnTo>
                      <a:pt x="2662" y="2447"/>
                    </a:lnTo>
                    <a:lnTo>
                      <a:pt x="2624" y="2465"/>
                    </a:lnTo>
                    <a:lnTo>
                      <a:pt x="2586" y="2481"/>
                    </a:lnTo>
                    <a:lnTo>
                      <a:pt x="2545" y="2497"/>
                    </a:lnTo>
                    <a:lnTo>
                      <a:pt x="2506" y="2511"/>
                    </a:lnTo>
                    <a:lnTo>
                      <a:pt x="2465" y="2524"/>
                    </a:lnTo>
                    <a:lnTo>
                      <a:pt x="2425" y="2536"/>
                    </a:lnTo>
                    <a:lnTo>
                      <a:pt x="2384" y="2547"/>
                    </a:lnTo>
                    <a:lnTo>
                      <a:pt x="2342" y="2557"/>
                    </a:lnTo>
                    <a:lnTo>
                      <a:pt x="2301" y="2565"/>
                    </a:lnTo>
                    <a:lnTo>
                      <a:pt x="2259" y="2572"/>
                    </a:lnTo>
                    <a:lnTo>
                      <a:pt x="2216" y="2577"/>
                    </a:lnTo>
                    <a:lnTo>
                      <a:pt x="2174" y="2582"/>
                    </a:lnTo>
                    <a:lnTo>
                      <a:pt x="2131" y="2585"/>
                    </a:lnTo>
                    <a:lnTo>
                      <a:pt x="2088" y="2587"/>
                    </a:lnTo>
                    <a:lnTo>
                      <a:pt x="2045" y="2587"/>
                    </a:lnTo>
                    <a:lnTo>
                      <a:pt x="1999" y="2587"/>
                    </a:lnTo>
                    <a:lnTo>
                      <a:pt x="1954" y="2585"/>
                    </a:lnTo>
                    <a:lnTo>
                      <a:pt x="1909" y="2582"/>
                    </a:lnTo>
                    <a:lnTo>
                      <a:pt x="1864" y="2577"/>
                    </a:lnTo>
                    <a:lnTo>
                      <a:pt x="1821" y="2570"/>
                    </a:lnTo>
                    <a:lnTo>
                      <a:pt x="1777" y="2563"/>
                    </a:lnTo>
                    <a:lnTo>
                      <a:pt x="1734" y="2553"/>
                    </a:lnTo>
                    <a:lnTo>
                      <a:pt x="1690" y="2544"/>
                    </a:lnTo>
                    <a:lnTo>
                      <a:pt x="1647" y="2532"/>
                    </a:lnTo>
                    <a:lnTo>
                      <a:pt x="1606" y="2519"/>
                    </a:lnTo>
                    <a:lnTo>
                      <a:pt x="1564" y="2505"/>
                    </a:lnTo>
                    <a:lnTo>
                      <a:pt x="1522" y="2490"/>
                    </a:lnTo>
                    <a:lnTo>
                      <a:pt x="1482" y="2473"/>
                    </a:lnTo>
                    <a:lnTo>
                      <a:pt x="1442" y="2455"/>
                    </a:lnTo>
                    <a:lnTo>
                      <a:pt x="1402" y="2436"/>
                    </a:lnTo>
                    <a:lnTo>
                      <a:pt x="1363" y="2416"/>
                    </a:lnTo>
                    <a:lnTo>
                      <a:pt x="1325" y="2394"/>
                    </a:lnTo>
                    <a:lnTo>
                      <a:pt x="1287" y="2372"/>
                    </a:lnTo>
                    <a:lnTo>
                      <a:pt x="1251" y="2348"/>
                    </a:lnTo>
                    <a:lnTo>
                      <a:pt x="1214" y="2323"/>
                    </a:lnTo>
                    <a:lnTo>
                      <a:pt x="1179" y="2297"/>
                    </a:lnTo>
                    <a:lnTo>
                      <a:pt x="1143" y="2270"/>
                    </a:lnTo>
                    <a:lnTo>
                      <a:pt x="1110" y="2242"/>
                    </a:lnTo>
                    <a:lnTo>
                      <a:pt x="1077" y="2212"/>
                    </a:lnTo>
                    <a:lnTo>
                      <a:pt x="1044" y="2182"/>
                    </a:lnTo>
                    <a:lnTo>
                      <a:pt x="1014" y="2150"/>
                    </a:lnTo>
                    <a:lnTo>
                      <a:pt x="983" y="2118"/>
                    </a:lnTo>
                    <a:lnTo>
                      <a:pt x="953" y="2084"/>
                    </a:lnTo>
                    <a:lnTo>
                      <a:pt x="925" y="2049"/>
                    </a:lnTo>
                    <a:lnTo>
                      <a:pt x="897" y="2014"/>
                    </a:lnTo>
                    <a:lnTo>
                      <a:pt x="871" y="1977"/>
                    </a:lnTo>
                    <a:lnTo>
                      <a:pt x="845" y="1940"/>
                    </a:lnTo>
                    <a:lnTo>
                      <a:pt x="832" y="1921"/>
                    </a:lnTo>
                    <a:lnTo>
                      <a:pt x="818" y="1902"/>
                    </a:lnTo>
                    <a:lnTo>
                      <a:pt x="802" y="1884"/>
                    </a:lnTo>
                    <a:lnTo>
                      <a:pt x="786" y="1868"/>
                    </a:lnTo>
                    <a:lnTo>
                      <a:pt x="769" y="1851"/>
                    </a:lnTo>
                    <a:lnTo>
                      <a:pt x="753" y="1837"/>
                    </a:lnTo>
                    <a:lnTo>
                      <a:pt x="735" y="1823"/>
                    </a:lnTo>
                    <a:lnTo>
                      <a:pt x="716" y="1810"/>
                    </a:lnTo>
                    <a:lnTo>
                      <a:pt x="697" y="1798"/>
                    </a:lnTo>
                    <a:lnTo>
                      <a:pt x="679" y="1787"/>
                    </a:lnTo>
                    <a:lnTo>
                      <a:pt x="658" y="1777"/>
                    </a:lnTo>
                    <a:lnTo>
                      <a:pt x="638" y="1767"/>
                    </a:lnTo>
                    <a:lnTo>
                      <a:pt x="617" y="1760"/>
                    </a:lnTo>
                    <a:lnTo>
                      <a:pt x="596" y="1753"/>
                    </a:lnTo>
                    <a:lnTo>
                      <a:pt x="575" y="1747"/>
                    </a:lnTo>
                    <a:lnTo>
                      <a:pt x="553" y="1741"/>
                    </a:lnTo>
                    <a:lnTo>
                      <a:pt x="532" y="1738"/>
                    </a:lnTo>
                    <a:lnTo>
                      <a:pt x="510" y="1736"/>
                    </a:lnTo>
                    <a:lnTo>
                      <a:pt x="487" y="1733"/>
                    </a:lnTo>
                    <a:lnTo>
                      <a:pt x="466" y="1732"/>
                    </a:lnTo>
                    <a:lnTo>
                      <a:pt x="444" y="1733"/>
                    </a:lnTo>
                    <a:lnTo>
                      <a:pt x="421" y="1734"/>
                    </a:lnTo>
                    <a:lnTo>
                      <a:pt x="399" y="1737"/>
                    </a:lnTo>
                    <a:lnTo>
                      <a:pt x="378" y="1740"/>
                    </a:lnTo>
                    <a:lnTo>
                      <a:pt x="355" y="1745"/>
                    </a:lnTo>
                    <a:lnTo>
                      <a:pt x="333" y="1750"/>
                    </a:lnTo>
                    <a:lnTo>
                      <a:pt x="312" y="1757"/>
                    </a:lnTo>
                    <a:lnTo>
                      <a:pt x="290" y="1765"/>
                    </a:lnTo>
                    <a:lnTo>
                      <a:pt x="269" y="1774"/>
                    </a:lnTo>
                    <a:lnTo>
                      <a:pt x="248" y="1784"/>
                    </a:lnTo>
                    <a:lnTo>
                      <a:pt x="228" y="1796"/>
                    </a:lnTo>
                    <a:lnTo>
                      <a:pt x="208" y="1807"/>
                    </a:lnTo>
                    <a:lnTo>
                      <a:pt x="188" y="1822"/>
                    </a:lnTo>
                    <a:lnTo>
                      <a:pt x="170" y="1836"/>
                    </a:lnTo>
                    <a:lnTo>
                      <a:pt x="152" y="1851"/>
                    </a:lnTo>
                    <a:lnTo>
                      <a:pt x="134" y="1866"/>
                    </a:lnTo>
                    <a:lnTo>
                      <a:pt x="119" y="1883"/>
                    </a:lnTo>
                    <a:lnTo>
                      <a:pt x="104" y="1901"/>
                    </a:lnTo>
                    <a:lnTo>
                      <a:pt x="91" y="1918"/>
                    </a:lnTo>
                    <a:lnTo>
                      <a:pt x="78" y="1937"/>
                    </a:lnTo>
                    <a:lnTo>
                      <a:pt x="66" y="1956"/>
                    </a:lnTo>
                    <a:lnTo>
                      <a:pt x="54" y="1975"/>
                    </a:lnTo>
                    <a:lnTo>
                      <a:pt x="45" y="1995"/>
                    </a:lnTo>
                    <a:lnTo>
                      <a:pt x="35" y="2015"/>
                    </a:lnTo>
                    <a:lnTo>
                      <a:pt x="27" y="2035"/>
                    </a:lnTo>
                    <a:lnTo>
                      <a:pt x="20" y="2056"/>
                    </a:lnTo>
                    <a:lnTo>
                      <a:pt x="14" y="2078"/>
                    </a:lnTo>
                    <a:lnTo>
                      <a:pt x="9" y="2099"/>
                    </a:lnTo>
                    <a:lnTo>
                      <a:pt x="6" y="2121"/>
                    </a:lnTo>
                    <a:lnTo>
                      <a:pt x="2" y="2143"/>
                    </a:lnTo>
                    <a:lnTo>
                      <a:pt x="1" y="2165"/>
                    </a:lnTo>
                    <a:lnTo>
                      <a:pt x="0" y="2187"/>
                    </a:lnTo>
                    <a:lnTo>
                      <a:pt x="0" y="2210"/>
                    </a:lnTo>
                    <a:lnTo>
                      <a:pt x="1" y="2232"/>
                    </a:lnTo>
                    <a:lnTo>
                      <a:pt x="4" y="2254"/>
                    </a:lnTo>
                    <a:lnTo>
                      <a:pt x="7" y="2276"/>
                    </a:lnTo>
                    <a:lnTo>
                      <a:pt x="12" y="2298"/>
                    </a:lnTo>
                    <a:lnTo>
                      <a:pt x="18" y="2320"/>
                    </a:lnTo>
                    <a:lnTo>
                      <a:pt x="25" y="2342"/>
                    </a:lnTo>
                    <a:lnTo>
                      <a:pt x="33" y="2363"/>
                    </a:lnTo>
                    <a:lnTo>
                      <a:pt x="41" y="2385"/>
                    </a:lnTo>
                    <a:lnTo>
                      <a:pt x="52" y="2405"/>
                    </a:lnTo>
                    <a:lnTo>
                      <a:pt x="64" y="2426"/>
                    </a:lnTo>
                    <a:lnTo>
                      <a:pt x="75" y="2446"/>
                    </a:lnTo>
                    <a:lnTo>
                      <a:pt x="99" y="2481"/>
                    </a:lnTo>
                    <a:lnTo>
                      <a:pt x="124" y="2517"/>
                    </a:lnTo>
                    <a:lnTo>
                      <a:pt x="149" y="2551"/>
                    </a:lnTo>
                    <a:lnTo>
                      <a:pt x="175" y="2585"/>
                    </a:lnTo>
                    <a:lnTo>
                      <a:pt x="201" y="2619"/>
                    </a:lnTo>
                    <a:lnTo>
                      <a:pt x="228" y="2652"/>
                    </a:lnTo>
                    <a:lnTo>
                      <a:pt x="255" y="2684"/>
                    </a:lnTo>
                    <a:lnTo>
                      <a:pt x="283" y="2716"/>
                    </a:lnTo>
                    <a:lnTo>
                      <a:pt x="312" y="2748"/>
                    </a:lnTo>
                    <a:lnTo>
                      <a:pt x="340" y="2779"/>
                    </a:lnTo>
                    <a:lnTo>
                      <a:pt x="369" y="2808"/>
                    </a:lnTo>
                    <a:lnTo>
                      <a:pt x="399" y="2838"/>
                    </a:lnTo>
                    <a:lnTo>
                      <a:pt x="430" y="2867"/>
                    </a:lnTo>
                    <a:lnTo>
                      <a:pt x="460" y="2895"/>
                    </a:lnTo>
                    <a:lnTo>
                      <a:pt x="491" y="2924"/>
                    </a:lnTo>
                    <a:lnTo>
                      <a:pt x="523" y="2951"/>
                    </a:lnTo>
                    <a:lnTo>
                      <a:pt x="555" y="2978"/>
                    </a:lnTo>
                    <a:lnTo>
                      <a:pt x="588" y="3004"/>
                    </a:lnTo>
                    <a:lnTo>
                      <a:pt x="621" y="3029"/>
                    </a:lnTo>
                    <a:lnTo>
                      <a:pt x="654" y="3054"/>
                    </a:lnTo>
                    <a:lnTo>
                      <a:pt x="688" y="3078"/>
                    </a:lnTo>
                    <a:lnTo>
                      <a:pt x="722" y="3102"/>
                    </a:lnTo>
                    <a:lnTo>
                      <a:pt x="756" y="3126"/>
                    </a:lnTo>
                    <a:lnTo>
                      <a:pt x="792" y="3148"/>
                    </a:lnTo>
                    <a:lnTo>
                      <a:pt x="827" y="3169"/>
                    </a:lnTo>
                    <a:lnTo>
                      <a:pt x="863" y="3190"/>
                    </a:lnTo>
                    <a:lnTo>
                      <a:pt x="899" y="3211"/>
                    </a:lnTo>
                    <a:lnTo>
                      <a:pt x="936" y="3231"/>
                    </a:lnTo>
                    <a:lnTo>
                      <a:pt x="972" y="3251"/>
                    </a:lnTo>
                    <a:lnTo>
                      <a:pt x="1009" y="3268"/>
                    </a:lnTo>
                    <a:lnTo>
                      <a:pt x="1047" y="3286"/>
                    </a:lnTo>
                    <a:lnTo>
                      <a:pt x="1084" y="3304"/>
                    </a:lnTo>
                    <a:lnTo>
                      <a:pt x="3003" y="3304"/>
                    </a:lnTo>
                    <a:lnTo>
                      <a:pt x="3073" y="3271"/>
                    </a:lnTo>
                    <a:lnTo>
                      <a:pt x="3143" y="3236"/>
                    </a:lnTo>
                    <a:lnTo>
                      <a:pt x="3210" y="3199"/>
                    </a:lnTo>
                    <a:lnTo>
                      <a:pt x="3277" y="3160"/>
                    </a:lnTo>
                    <a:lnTo>
                      <a:pt x="3343" y="3117"/>
                    </a:lnTo>
                    <a:lnTo>
                      <a:pt x="3407" y="3074"/>
                    </a:lnTo>
                    <a:lnTo>
                      <a:pt x="3469" y="3028"/>
                    </a:lnTo>
                    <a:lnTo>
                      <a:pt x="3531" y="2980"/>
                    </a:lnTo>
                    <a:lnTo>
                      <a:pt x="3590" y="2930"/>
                    </a:lnTo>
                    <a:lnTo>
                      <a:pt x="3649" y="2878"/>
                    </a:lnTo>
                    <a:lnTo>
                      <a:pt x="3705" y="2823"/>
                    </a:lnTo>
                    <a:lnTo>
                      <a:pt x="3760" y="2768"/>
                    </a:lnTo>
                    <a:lnTo>
                      <a:pt x="3813" y="2709"/>
                    </a:lnTo>
                    <a:lnTo>
                      <a:pt x="3864" y="2650"/>
                    </a:lnTo>
                    <a:lnTo>
                      <a:pt x="3913" y="2587"/>
                    </a:lnTo>
                    <a:lnTo>
                      <a:pt x="3960" y="2524"/>
                    </a:lnTo>
                    <a:lnTo>
                      <a:pt x="3973" y="2505"/>
                    </a:lnTo>
                    <a:lnTo>
                      <a:pt x="3986" y="2485"/>
                    </a:lnTo>
                    <a:lnTo>
                      <a:pt x="3997" y="2464"/>
                    </a:lnTo>
                    <a:lnTo>
                      <a:pt x="4006" y="2444"/>
                    </a:lnTo>
                    <a:lnTo>
                      <a:pt x="4016" y="2422"/>
                    </a:lnTo>
                    <a:lnTo>
                      <a:pt x="4023" y="2401"/>
                    </a:lnTo>
                    <a:lnTo>
                      <a:pt x="4030" y="2379"/>
                    </a:lnTo>
                    <a:lnTo>
                      <a:pt x="4036" y="2357"/>
                    </a:lnTo>
                    <a:lnTo>
                      <a:pt x="4039" y="2335"/>
                    </a:lnTo>
                    <a:lnTo>
                      <a:pt x="4043" y="2314"/>
                    </a:lnTo>
                    <a:lnTo>
                      <a:pt x="4045" y="2291"/>
                    </a:lnTo>
                    <a:lnTo>
                      <a:pt x="4046" y="2269"/>
                    </a:lnTo>
                    <a:lnTo>
                      <a:pt x="4046" y="2246"/>
                    </a:lnTo>
                    <a:lnTo>
                      <a:pt x="4045" y="2225"/>
                    </a:lnTo>
                    <a:lnTo>
                      <a:pt x="4044" y="2203"/>
                    </a:lnTo>
                    <a:lnTo>
                      <a:pt x="4041" y="2180"/>
                    </a:lnTo>
                    <a:lnTo>
                      <a:pt x="4036" y="2159"/>
                    </a:lnTo>
                    <a:lnTo>
                      <a:pt x="4031" y="2138"/>
                    </a:lnTo>
                    <a:lnTo>
                      <a:pt x="4025" y="2117"/>
                    </a:lnTo>
                    <a:lnTo>
                      <a:pt x="4018" y="2095"/>
                    </a:lnTo>
                    <a:lnTo>
                      <a:pt x="4010" y="2075"/>
                    </a:lnTo>
                    <a:lnTo>
                      <a:pt x="4000" y="2054"/>
                    </a:lnTo>
                    <a:lnTo>
                      <a:pt x="3990" y="2035"/>
                    </a:lnTo>
                    <a:lnTo>
                      <a:pt x="3979" y="2015"/>
                    </a:lnTo>
                    <a:lnTo>
                      <a:pt x="3966" y="1996"/>
                    </a:lnTo>
                    <a:lnTo>
                      <a:pt x="3953" y="1979"/>
                    </a:lnTo>
                    <a:lnTo>
                      <a:pt x="3939" y="1961"/>
                    </a:lnTo>
                    <a:lnTo>
                      <a:pt x="3925" y="1943"/>
                    </a:lnTo>
                    <a:lnTo>
                      <a:pt x="3908" y="1927"/>
                    </a:lnTo>
                    <a:lnTo>
                      <a:pt x="3891" y="1911"/>
                    </a:lnTo>
                    <a:lnTo>
                      <a:pt x="3873" y="1896"/>
                    </a:lnTo>
                    <a:lnTo>
                      <a:pt x="3854" y="1882"/>
                    </a:lnTo>
                    <a:close/>
                    <a:moveTo>
                      <a:pt x="1125" y="3909"/>
                    </a:moveTo>
                    <a:lnTo>
                      <a:pt x="1125" y="3546"/>
                    </a:lnTo>
                    <a:lnTo>
                      <a:pt x="2966" y="3546"/>
                    </a:lnTo>
                    <a:lnTo>
                      <a:pt x="2966" y="3909"/>
                    </a:lnTo>
                    <a:lnTo>
                      <a:pt x="2964" y="3956"/>
                    </a:lnTo>
                    <a:lnTo>
                      <a:pt x="2961" y="4002"/>
                    </a:lnTo>
                    <a:lnTo>
                      <a:pt x="2955" y="4048"/>
                    </a:lnTo>
                    <a:lnTo>
                      <a:pt x="2947" y="4094"/>
                    </a:lnTo>
                    <a:lnTo>
                      <a:pt x="2936" y="4139"/>
                    </a:lnTo>
                    <a:lnTo>
                      <a:pt x="2924" y="4183"/>
                    </a:lnTo>
                    <a:lnTo>
                      <a:pt x="2910" y="4225"/>
                    </a:lnTo>
                    <a:lnTo>
                      <a:pt x="2894" y="4267"/>
                    </a:lnTo>
                    <a:lnTo>
                      <a:pt x="2875" y="4308"/>
                    </a:lnTo>
                    <a:lnTo>
                      <a:pt x="2855" y="4348"/>
                    </a:lnTo>
                    <a:lnTo>
                      <a:pt x="2832" y="4386"/>
                    </a:lnTo>
                    <a:lnTo>
                      <a:pt x="2809" y="4424"/>
                    </a:lnTo>
                    <a:lnTo>
                      <a:pt x="2783" y="4459"/>
                    </a:lnTo>
                    <a:lnTo>
                      <a:pt x="2755" y="4494"/>
                    </a:lnTo>
                    <a:lnTo>
                      <a:pt x="2726" y="4527"/>
                    </a:lnTo>
                    <a:lnTo>
                      <a:pt x="2695" y="4559"/>
                    </a:lnTo>
                    <a:lnTo>
                      <a:pt x="2663" y="4590"/>
                    </a:lnTo>
                    <a:lnTo>
                      <a:pt x="2630" y="4619"/>
                    </a:lnTo>
                    <a:lnTo>
                      <a:pt x="2595" y="4647"/>
                    </a:lnTo>
                    <a:lnTo>
                      <a:pt x="2560" y="4673"/>
                    </a:lnTo>
                    <a:lnTo>
                      <a:pt x="2522" y="4696"/>
                    </a:lnTo>
                    <a:lnTo>
                      <a:pt x="2484" y="4719"/>
                    </a:lnTo>
                    <a:lnTo>
                      <a:pt x="2444" y="4739"/>
                    </a:lnTo>
                    <a:lnTo>
                      <a:pt x="2403" y="4756"/>
                    </a:lnTo>
                    <a:lnTo>
                      <a:pt x="2361" y="4773"/>
                    </a:lnTo>
                    <a:lnTo>
                      <a:pt x="2319" y="4788"/>
                    </a:lnTo>
                    <a:lnTo>
                      <a:pt x="2275" y="4800"/>
                    </a:lnTo>
                    <a:lnTo>
                      <a:pt x="2230" y="4811"/>
                    </a:lnTo>
                    <a:lnTo>
                      <a:pt x="2184" y="4819"/>
                    </a:lnTo>
                    <a:lnTo>
                      <a:pt x="2138" y="4825"/>
                    </a:lnTo>
                    <a:lnTo>
                      <a:pt x="2092" y="4828"/>
                    </a:lnTo>
                    <a:lnTo>
                      <a:pt x="2045" y="4829"/>
                    </a:lnTo>
                    <a:lnTo>
                      <a:pt x="1997" y="4828"/>
                    </a:lnTo>
                    <a:lnTo>
                      <a:pt x="1951" y="4825"/>
                    </a:lnTo>
                    <a:lnTo>
                      <a:pt x="1905" y="4819"/>
                    </a:lnTo>
                    <a:lnTo>
                      <a:pt x="1859" y="4811"/>
                    </a:lnTo>
                    <a:lnTo>
                      <a:pt x="1815" y="4800"/>
                    </a:lnTo>
                    <a:lnTo>
                      <a:pt x="1771" y="4788"/>
                    </a:lnTo>
                    <a:lnTo>
                      <a:pt x="1728" y="4773"/>
                    </a:lnTo>
                    <a:lnTo>
                      <a:pt x="1686" y="4756"/>
                    </a:lnTo>
                    <a:lnTo>
                      <a:pt x="1645" y="4739"/>
                    </a:lnTo>
                    <a:lnTo>
                      <a:pt x="1606" y="4719"/>
                    </a:lnTo>
                    <a:lnTo>
                      <a:pt x="1567" y="4696"/>
                    </a:lnTo>
                    <a:lnTo>
                      <a:pt x="1529" y="4673"/>
                    </a:lnTo>
                    <a:lnTo>
                      <a:pt x="1494" y="4647"/>
                    </a:lnTo>
                    <a:lnTo>
                      <a:pt x="1459" y="4619"/>
                    </a:lnTo>
                    <a:lnTo>
                      <a:pt x="1425" y="4590"/>
                    </a:lnTo>
                    <a:lnTo>
                      <a:pt x="1394" y="4559"/>
                    </a:lnTo>
                    <a:lnTo>
                      <a:pt x="1363" y="4527"/>
                    </a:lnTo>
                    <a:lnTo>
                      <a:pt x="1335" y="4494"/>
                    </a:lnTo>
                    <a:lnTo>
                      <a:pt x="1307" y="4459"/>
                    </a:lnTo>
                    <a:lnTo>
                      <a:pt x="1282" y="4424"/>
                    </a:lnTo>
                    <a:lnTo>
                      <a:pt x="1257" y="4386"/>
                    </a:lnTo>
                    <a:lnTo>
                      <a:pt x="1236" y="4348"/>
                    </a:lnTo>
                    <a:lnTo>
                      <a:pt x="1214" y="4308"/>
                    </a:lnTo>
                    <a:lnTo>
                      <a:pt x="1197" y="4267"/>
                    </a:lnTo>
                    <a:lnTo>
                      <a:pt x="1180" y="4225"/>
                    </a:lnTo>
                    <a:lnTo>
                      <a:pt x="1166" y="4183"/>
                    </a:lnTo>
                    <a:lnTo>
                      <a:pt x="1153" y="4139"/>
                    </a:lnTo>
                    <a:lnTo>
                      <a:pt x="1142" y="4094"/>
                    </a:lnTo>
                    <a:lnTo>
                      <a:pt x="1135" y="4048"/>
                    </a:lnTo>
                    <a:lnTo>
                      <a:pt x="1129" y="4002"/>
                    </a:lnTo>
                    <a:lnTo>
                      <a:pt x="1126" y="3956"/>
                    </a:lnTo>
                    <a:lnTo>
                      <a:pt x="1125" y="3909"/>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1" i="0" u="none" strike="noStrike" kern="1200" cap="none" spc="0" normalizeH="0" baseline="0" noProof="0">
                  <a:ln>
                    <a:noFill/>
                  </a:ln>
                  <a:solidFill>
                    <a:srgbClr val="000000"/>
                  </a:solidFill>
                  <a:effectLst/>
                  <a:uLnTx/>
                  <a:uFillTx/>
                  <a:latin typeface="Calibri" panose="020F0502020204030204" charset="0"/>
                  <a:ea typeface="宋体" panose="02010600030101010101" pitchFamily="2" charset="-122"/>
                  <a:cs typeface="+mn-cs"/>
                </a:endParaRPr>
              </a:p>
            </p:txBody>
          </p:sp>
          <p:sp>
            <p:nvSpPr>
              <p:cNvPr id="50" name="小人">
                <a:extLst>
                  <a:ext uri="{FF2B5EF4-FFF2-40B4-BE49-F238E27FC236}">
                    <a16:creationId xmlns:a16="http://schemas.microsoft.com/office/drawing/2014/main" id="{9015BFA7-8AA8-4126-B704-07837EA343DD}"/>
                  </a:ext>
                </a:extLst>
              </p:cNvPr>
              <p:cNvSpPr/>
              <p:nvPr/>
            </p:nvSpPr>
            <p:spPr>
              <a:xfrm>
                <a:off x="11605" y="2378"/>
                <a:ext cx="285" cy="565"/>
              </a:xfrm>
              <a:custGeom>
                <a:avLst/>
                <a:gdLst/>
                <a:ahLst/>
                <a:cxnLst/>
                <a:rect l="l" t="t" r="r" b="b"/>
                <a:pathLst>
                  <a:path w="771525" h="1912713">
                    <a:moveTo>
                      <a:pt x="143272" y="357755"/>
                    </a:moveTo>
                    <a:lnTo>
                      <a:pt x="628253" y="357755"/>
                    </a:lnTo>
                    <a:cubicBezTo>
                      <a:pt x="707380" y="357755"/>
                      <a:pt x="771525" y="421900"/>
                      <a:pt x="771525" y="501027"/>
                    </a:cubicBezTo>
                    <a:lnTo>
                      <a:pt x="771525" y="659703"/>
                    </a:lnTo>
                    <a:lnTo>
                      <a:pt x="771525" y="802652"/>
                    </a:lnTo>
                    <a:lnTo>
                      <a:pt x="771525" y="1017361"/>
                    </a:lnTo>
                    <a:cubicBezTo>
                      <a:pt x="771525" y="1058130"/>
                      <a:pt x="738475" y="1091180"/>
                      <a:pt x="697706" y="1091180"/>
                    </a:cubicBezTo>
                    <a:cubicBezTo>
                      <a:pt x="656937" y="1091180"/>
                      <a:pt x="623887" y="1058130"/>
                      <a:pt x="623887" y="1017361"/>
                    </a:cubicBezTo>
                    <a:lnTo>
                      <a:pt x="623887" y="659703"/>
                    </a:lnTo>
                    <a:lnTo>
                      <a:pt x="623888" y="659698"/>
                    </a:lnTo>
                    <a:lnTo>
                      <a:pt x="623888" y="571551"/>
                    </a:lnTo>
                    <a:cubicBezTo>
                      <a:pt x="623888" y="556427"/>
                      <a:pt x="611628" y="544167"/>
                      <a:pt x="596504" y="544167"/>
                    </a:cubicBezTo>
                    <a:cubicBezTo>
                      <a:pt x="581380" y="544167"/>
                      <a:pt x="569120" y="556427"/>
                      <a:pt x="569120" y="571551"/>
                    </a:cubicBezTo>
                    <a:lnTo>
                      <a:pt x="569120" y="945924"/>
                    </a:lnTo>
                    <a:lnTo>
                      <a:pt x="569119" y="945924"/>
                    </a:lnTo>
                    <a:lnTo>
                      <a:pt x="569119" y="1168521"/>
                    </a:lnTo>
                    <a:lnTo>
                      <a:pt x="569119" y="1172836"/>
                    </a:lnTo>
                    <a:lnTo>
                      <a:pt x="569119" y="1834131"/>
                    </a:lnTo>
                    <a:cubicBezTo>
                      <a:pt x="569119" y="1877530"/>
                      <a:pt x="533937" y="1912712"/>
                      <a:pt x="490538" y="1912712"/>
                    </a:cubicBezTo>
                    <a:cubicBezTo>
                      <a:pt x="447139" y="1912712"/>
                      <a:pt x="411957" y="1877530"/>
                      <a:pt x="411957" y="1834131"/>
                    </a:cubicBezTo>
                    <a:lnTo>
                      <a:pt x="411957" y="1233956"/>
                    </a:lnTo>
                    <a:lnTo>
                      <a:pt x="411957" y="1175047"/>
                    </a:lnTo>
                    <a:cubicBezTo>
                      <a:pt x="411957" y="1159923"/>
                      <a:pt x="399696" y="1147662"/>
                      <a:pt x="384572" y="1147662"/>
                    </a:cubicBezTo>
                    <a:cubicBezTo>
                      <a:pt x="369449" y="1147662"/>
                      <a:pt x="357188" y="1159922"/>
                      <a:pt x="357188" y="1175045"/>
                    </a:cubicBezTo>
                    <a:cubicBezTo>
                      <a:pt x="357188" y="1395138"/>
                      <a:pt x="357187" y="1615229"/>
                      <a:pt x="357187" y="1835322"/>
                    </a:cubicBezTo>
                    <a:cubicBezTo>
                      <a:pt x="357187" y="1878064"/>
                      <a:pt x="322538" y="1912713"/>
                      <a:pt x="279796" y="1912713"/>
                    </a:cubicBezTo>
                    <a:lnTo>
                      <a:pt x="279797" y="1912712"/>
                    </a:lnTo>
                    <a:cubicBezTo>
                      <a:pt x="237055" y="1912712"/>
                      <a:pt x="202406" y="1878063"/>
                      <a:pt x="202406" y="1835321"/>
                    </a:cubicBezTo>
                    <a:lnTo>
                      <a:pt x="202406" y="1167331"/>
                    </a:lnTo>
                    <a:lnTo>
                      <a:pt x="202407" y="1167326"/>
                    </a:lnTo>
                    <a:lnTo>
                      <a:pt x="202407" y="945924"/>
                    </a:lnTo>
                    <a:lnTo>
                      <a:pt x="202406" y="945924"/>
                    </a:lnTo>
                    <a:lnTo>
                      <a:pt x="202406" y="571551"/>
                    </a:lnTo>
                    <a:cubicBezTo>
                      <a:pt x="202406" y="556427"/>
                      <a:pt x="190146" y="544167"/>
                      <a:pt x="175022" y="544167"/>
                    </a:cubicBezTo>
                    <a:cubicBezTo>
                      <a:pt x="159898" y="544167"/>
                      <a:pt x="147638" y="556427"/>
                      <a:pt x="147638" y="571551"/>
                    </a:cubicBezTo>
                    <a:lnTo>
                      <a:pt x="147638" y="659703"/>
                    </a:lnTo>
                    <a:lnTo>
                      <a:pt x="147638" y="945924"/>
                    </a:lnTo>
                    <a:lnTo>
                      <a:pt x="147638" y="1017361"/>
                    </a:lnTo>
                    <a:cubicBezTo>
                      <a:pt x="147638" y="1058130"/>
                      <a:pt x="114588" y="1091180"/>
                      <a:pt x="73819" y="1091180"/>
                    </a:cubicBezTo>
                    <a:cubicBezTo>
                      <a:pt x="33050" y="1091180"/>
                      <a:pt x="0" y="1058130"/>
                      <a:pt x="0" y="1017361"/>
                    </a:cubicBezTo>
                    <a:lnTo>
                      <a:pt x="0" y="802652"/>
                    </a:lnTo>
                    <a:lnTo>
                      <a:pt x="0" y="659703"/>
                    </a:lnTo>
                    <a:lnTo>
                      <a:pt x="0" y="501027"/>
                    </a:lnTo>
                    <a:cubicBezTo>
                      <a:pt x="0" y="421900"/>
                      <a:pt x="64145" y="357755"/>
                      <a:pt x="143272" y="357755"/>
                    </a:cubicBezTo>
                    <a:close/>
                    <a:moveTo>
                      <a:pt x="383667" y="0"/>
                    </a:moveTo>
                    <a:cubicBezTo>
                      <a:pt x="470623" y="0"/>
                      <a:pt x="541114" y="70491"/>
                      <a:pt x="541114" y="157447"/>
                    </a:cubicBezTo>
                    <a:cubicBezTo>
                      <a:pt x="541114" y="244403"/>
                      <a:pt x="470623" y="314894"/>
                      <a:pt x="383667" y="314894"/>
                    </a:cubicBezTo>
                    <a:cubicBezTo>
                      <a:pt x="296711" y="314894"/>
                      <a:pt x="226220" y="244403"/>
                      <a:pt x="226220" y="157447"/>
                    </a:cubicBezTo>
                    <a:cubicBezTo>
                      <a:pt x="226220" y="70491"/>
                      <a:pt x="296711" y="0"/>
                      <a:pt x="38366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1" i="0" u="none" strike="noStrike" kern="1200" cap="none" spc="0" normalizeH="0" baseline="0" noProof="0">
                  <a:ln>
                    <a:noFill/>
                  </a:ln>
                  <a:solidFill>
                    <a:srgbClr val="000000"/>
                  </a:solidFill>
                  <a:effectLst/>
                  <a:uLnTx/>
                  <a:uFillTx/>
                  <a:latin typeface="+mn-lt"/>
                  <a:ea typeface="+mn-ea"/>
                  <a:cs typeface="+mn-cs"/>
                </a:endParaRPr>
              </a:p>
            </p:txBody>
          </p:sp>
          <p:cxnSp>
            <p:nvCxnSpPr>
              <p:cNvPr id="51" name="直接连接符 57">
                <a:extLst>
                  <a:ext uri="{FF2B5EF4-FFF2-40B4-BE49-F238E27FC236}">
                    <a16:creationId xmlns:a16="http://schemas.microsoft.com/office/drawing/2014/main" id="{5246BA1C-21EC-4173-9F7D-B86CD3F3EE87}"/>
                  </a:ext>
                </a:extLst>
              </p:cNvPr>
              <p:cNvCxnSpPr/>
              <p:nvPr/>
            </p:nvCxnSpPr>
            <p:spPr>
              <a:xfrm>
                <a:off x="11520" y="2378"/>
                <a:ext cx="0" cy="54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7" name="色板">
              <a:extLst>
                <a:ext uri="{FF2B5EF4-FFF2-40B4-BE49-F238E27FC236}">
                  <a16:creationId xmlns:a16="http://schemas.microsoft.com/office/drawing/2014/main" id="{89978C67-520E-4586-8C70-04E1D6ABA4D8}"/>
                </a:ext>
              </a:extLst>
            </p:cNvPr>
            <p:cNvSpPr/>
            <p:nvPr/>
          </p:nvSpPr>
          <p:spPr>
            <a:xfrm flipH="1">
              <a:off x="8686165" y="2148840"/>
              <a:ext cx="466725" cy="400050"/>
            </a:xfrm>
            <a:custGeom>
              <a:avLst/>
              <a:gdLst>
                <a:gd name="txL" fmla="*/ 0 w 288"/>
                <a:gd name="txT" fmla="*/ 0 h 232"/>
                <a:gd name="txR" fmla="*/ 288 w 288"/>
                <a:gd name="txB" fmla="*/ 232 h 232"/>
              </a:gdLst>
              <a:ahLst/>
              <a:cxnLst>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8" h="232">
                  <a:moveTo>
                    <a:pt x="144" y="0"/>
                  </a:moveTo>
                  <a:cubicBezTo>
                    <a:pt x="64" y="0"/>
                    <a:pt x="0" y="52"/>
                    <a:pt x="0" y="116"/>
                  </a:cubicBezTo>
                  <a:cubicBezTo>
                    <a:pt x="0" y="152"/>
                    <a:pt x="14" y="160"/>
                    <a:pt x="33" y="160"/>
                  </a:cubicBezTo>
                  <a:cubicBezTo>
                    <a:pt x="49" y="160"/>
                    <a:pt x="67" y="154"/>
                    <a:pt x="84" y="154"/>
                  </a:cubicBezTo>
                  <a:cubicBezTo>
                    <a:pt x="95" y="154"/>
                    <a:pt x="105" y="157"/>
                    <a:pt x="112" y="165"/>
                  </a:cubicBezTo>
                  <a:cubicBezTo>
                    <a:pt x="135" y="189"/>
                    <a:pt x="64" y="232"/>
                    <a:pt x="144" y="232"/>
                  </a:cubicBezTo>
                  <a:cubicBezTo>
                    <a:pt x="224" y="232"/>
                    <a:pt x="288" y="180"/>
                    <a:pt x="288" y="116"/>
                  </a:cubicBezTo>
                  <a:cubicBezTo>
                    <a:pt x="288" y="52"/>
                    <a:pt x="224" y="0"/>
                    <a:pt x="144" y="0"/>
                  </a:cubicBezTo>
                  <a:close/>
                  <a:moveTo>
                    <a:pt x="60" y="104"/>
                  </a:moveTo>
                  <a:cubicBezTo>
                    <a:pt x="49" y="104"/>
                    <a:pt x="40" y="95"/>
                    <a:pt x="40" y="84"/>
                  </a:cubicBezTo>
                  <a:cubicBezTo>
                    <a:pt x="40" y="73"/>
                    <a:pt x="49" y="64"/>
                    <a:pt x="60" y="64"/>
                  </a:cubicBezTo>
                  <a:cubicBezTo>
                    <a:pt x="71" y="64"/>
                    <a:pt x="80" y="73"/>
                    <a:pt x="80" y="84"/>
                  </a:cubicBezTo>
                  <a:cubicBezTo>
                    <a:pt x="80" y="95"/>
                    <a:pt x="71" y="104"/>
                    <a:pt x="60" y="104"/>
                  </a:cubicBezTo>
                  <a:close/>
                  <a:moveTo>
                    <a:pt x="116" y="64"/>
                  </a:moveTo>
                  <a:cubicBezTo>
                    <a:pt x="105" y="64"/>
                    <a:pt x="96" y="55"/>
                    <a:pt x="96" y="44"/>
                  </a:cubicBezTo>
                  <a:cubicBezTo>
                    <a:pt x="96" y="33"/>
                    <a:pt x="105" y="24"/>
                    <a:pt x="116" y="24"/>
                  </a:cubicBezTo>
                  <a:cubicBezTo>
                    <a:pt x="127" y="24"/>
                    <a:pt x="136" y="33"/>
                    <a:pt x="136" y="44"/>
                  </a:cubicBezTo>
                  <a:cubicBezTo>
                    <a:pt x="136" y="55"/>
                    <a:pt x="127" y="64"/>
                    <a:pt x="116" y="64"/>
                  </a:cubicBezTo>
                  <a:close/>
                  <a:moveTo>
                    <a:pt x="164" y="216"/>
                  </a:moveTo>
                  <a:cubicBezTo>
                    <a:pt x="149" y="216"/>
                    <a:pt x="136" y="207"/>
                    <a:pt x="136" y="196"/>
                  </a:cubicBezTo>
                  <a:cubicBezTo>
                    <a:pt x="136" y="185"/>
                    <a:pt x="149" y="176"/>
                    <a:pt x="164" y="176"/>
                  </a:cubicBezTo>
                  <a:cubicBezTo>
                    <a:pt x="179" y="176"/>
                    <a:pt x="192" y="185"/>
                    <a:pt x="192" y="196"/>
                  </a:cubicBezTo>
                  <a:cubicBezTo>
                    <a:pt x="192" y="207"/>
                    <a:pt x="179" y="216"/>
                    <a:pt x="164" y="216"/>
                  </a:cubicBezTo>
                  <a:close/>
                  <a:moveTo>
                    <a:pt x="172" y="64"/>
                  </a:moveTo>
                  <a:cubicBezTo>
                    <a:pt x="161" y="64"/>
                    <a:pt x="152" y="55"/>
                    <a:pt x="152" y="44"/>
                  </a:cubicBezTo>
                  <a:cubicBezTo>
                    <a:pt x="152" y="33"/>
                    <a:pt x="161" y="24"/>
                    <a:pt x="172" y="24"/>
                  </a:cubicBezTo>
                  <a:cubicBezTo>
                    <a:pt x="183" y="24"/>
                    <a:pt x="192" y="33"/>
                    <a:pt x="192" y="44"/>
                  </a:cubicBezTo>
                  <a:cubicBezTo>
                    <a:pt x="192" y="55"/>
                    <a:pt x="183" y="64"/>
                    <a:pt x="172" y="64"/>
                  </a:cubicBezTo>
                  <a:close/>
                  <a:moveTo>
                    <a:pt x="208" y="76"/>
                  </a:moveTo>
                  <a:cubicBezTo>
                    <a:pt x="208" y="65"/>
                    <a:pt x="217" y="56"/>
                    <a:pt x="228" y="56"/>
                  </a:cubicBezTo>
                  <a:cubicBezTo>
                    <a:pt x="239" y="56"/>
                    <a:pt x="248" y="65"/>
                    <a:pt x="248" y="76"/>
                  </a:cubicBezTo>
                  <a:cubicBezTo>
                    <a:pt x="248" y="87"/>
                    <a:pt x="239" y="96"/>
                    <a:pt x="228" y="96"/>
                  </a:cubicBezTo>
                  <a:cubicBezTo>
                    <a:pt x="217" y="96"/>
                    <a:pt x="208" y="87"/>
                    <a:pt x="208" y="76"/>
                  </a:cubicBezTo>
                  <a:close/>
                  <a:moveTo>
                    <a:pt x="264" y="132"/>
                  </a:moveTo>
                  <a:cubicBezTo>
                    <a:pt x="264" y="143"/>
                    <a:pt x="255" y="152"/>
                    <a:pt x="244" y="152"/>
                  </a:cubicBezTo>
                  <a:cubicBezTo>
                    <a:pt x="233" y="152"/>
                    <a:pt x="224" y="143"/>
                    <a:pt x="224" y="132"/>
                  </a:cubicBezTo>
                  <a:cubicBezTo>
                    <a:pt x="224" y="121"/>
                    <a:pt x="233" y="112"/>
                    <a:pt x="244" y="112"/>
                  </a:cubicBezTo>
                  <a:cubicBezTo>
                    <a:pt x="255" y="112"/>
                    <a:pt x="264" y="121"/>
                    <a:pt x="264" y="132"/>
                  </a:cubicBezTo>
                  <a:close/>
                </a:path>
              </a:pathLst>
            </a:custGeom>
            <a:solidFill>
              <a:schemeClr val="accent1">
                <a:alpha val="100000"/>
              </a:schemeClr>
            </a:solidFill>
            <a:ln w="9525">
              <a:noFill/>
            </a:ln>
          </p:spPr>
          <p:txBody>
            <a:bodyPr/>
            <a:lstStyle/>
            <a:p>
              <a:endParaRPr lang="zh-CN" altLang="en-US" sz="1350" b="1"/>
            </a:p>
          </p:txBody>
        </p:sp>
        <p:sp>
          <p:nvSpPr>
            <p:cNvPr id="28" name="饼图">
              <a:extLst>
                <a:ext uri="{FF2B5EF4-FFF2-40B4-BE49-F238E27FC236}">
                  <a16:creationId xmlns:a16="http://schemas.microsoft.com/office/drawing/2014/main" id="{DC12B5D4-3DD1-4900-992C-97D290EFCF92}"/>
                </a:ext>
              </a:extLst>
            </p:cNvPr>
            <p:cNvSpPr/>
            <p:nvPr/>
          </p:nvSpPr>
          <p:spPr>
            <a:xfrm>
              <a:off x="9585325" y="2153920"/>
              <a:ext cx="390525" cy="371475"/>
            </a:xfrm>
            <a:custGeom>
              <a:avLst/>
              <a:gdLst>
                <a:gd name="txL" fmla="*/ 0 w 634"/>
                <a:gd name="txT" fmla="*/ 0 h 634"/>
                <a:gd name="txR" fmla="*/ 634 w 634"/>
                <a:gd name="txB" fmla="*/ 634 h 634"/>
              </a:gdLst>
              <a:ahLst/>
              <a:cxnLst>
                <a:cxn ang="0">
                  <a:pos x="2147483647" y="0"/>
                </a:cxn>
                <a:cxn ang="0">
                  <a:pos x="2147483647" y="0"/>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accent1">
                <a:alpha val="100000"/>
              </a:schemeClr>
            </a:solidFill>
            <a:ln w="9525">
              <a:noFill/>
            </a:ln>
          </p:spPr>
          <p:txBody>
            <a:bodyPr/>
            <a:lstStyle/>
            <a:p>
              <a:endParaRPr lang="zh-CN" altLang="en-US" sz="1350" b="1"/>
            </a:p>
          </p:txBody>
        </p:sp>
        <p:sp>
          <p:nvSpPr>
            <p:cNvPr id="29" name="长方形">
              <a:extLst>
                <a:ext uri="{FF2B5EF4-FFF2-40B4-BE49-F238E27FC236}">
                  <a16:creationId xmlns:a16="http://schemas.microsoft.com/office/drawing/2014/main" id="{6A3994B4-0C18-4D8F-9B2E-2F08B7D4EC3B}"/>
                </a:ext>
              </a:extLst>
            </p:cNvPr>
            <p:cNvSpPr/>
            <p:nvPr/>
          </p:nvSpPr>
          <p:spPr>
            <a:xfrm>
              <a:off x="10350258" y="2118575"/>
              <a:ext cx="1243009" cy="352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1350" b="1" i="0" u="none" strike="noStrike" kern="1200" cap="none" spc="0" normalizeH="0" baseline="0" noProof="0" dirty="0">
                  <a:ln>
                    <a:noFill/>
                  </a:ln>
                  <a:solidFill>
                    <a:srgbClr val="000000"/>
                  </a:solidFill>
                  <a:effectLst/>
                  <a:uLnTx/>
                  <a:uFillTx/>
                  <a:latin typeface="+mn-lt"/>
                  <a:ea typeface="+mn-ea"/>
                  <a:cs typeface="+mn-cs"/>
                </a:rPr>
                <a:t>京</a:t>
              </a:r>
              <a:r>
                <a:rPr kumimoji="0" lang="en-US" altLang="zh-CN" sz="1350" b="1" i="0" u="none" strike="noStrike" kern="1200" cap="none" spc="0" normalizeH="0" baseline="0" noProof="0" dirty="0">
                  <a:ln>
                    <a:noFill/>
                  </a:ln>
                  <a:solidFill>
                    <a:srgbClr val="000000"/>
                  </a:solidFill>
                  <a:effectLst/>
                  <a:uLnTx/>
                  <a:uFillTx/>
                  <a:latin typeface="+mn-lt"/>
                  <a:ea typeface="+mn-ea"/>
                  <a:cs typeface="+mn-cs"/>
                </a:rPr>
                <a:t>-XX</a:t>
              </a:r>
            </a:p>
          </p:txBody>
        </p:sp>
        <p:sp>
          <p:nvSpPr>
            <p:cNvPr id="30" name="文本框 29">
              <a:extLst>
                <a:ext uri="{FF2B5EF4-FFF2-40B4-BE49-F238E27FC236}">
                  <a16:creationId xmlns:a16="http://schemas.microsoft.com/office/drawing/2014/main" id="{0241E2A6-B35B-4966-8D47-A482944E9756}"/>
                </a:ext>
              </a:extLst>
            </p:cNvPr>
            <p:cNvSpPr txBox="1"/>
            <p:nvPr/>
          </p:nvSpPr>
          <p:spPr>
            <a:xfrm>
              <a:off x="3362567" y="1614034"/>
              <a:ext cx="657279" cy="369279"/>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effectLst/>
                  <a:uLnTx/>
                  <a:uFillTx/>
                  <a:latin typeface="微软雅黑" panose="020B0503020204020204" charset="-122"/>
                  <a:ea typeface="微软雅黑" panose="020B0503020204020204" charset="-122"/>
                  <a:cs typeface="+mn-cs"/>
                </a:rPr>
                <a:t>性别</a:t>
              </a:r>
            </a:p>
          </p:txBody>
        </p:sp>
        <p:sp>
          <p:nvSpPr>
            <p:cNvPr id="31" name="文本框 30">
              <a:extLst>
                <a:ext uri="{FF2B5EF4-FFF2-40B4-BE49-F238E27FC236}">
                  <a16:creationId xmlns:a16="http://schemas.microsoft.com/office/drawing/2014/main" id="{999F3815-76F9-4736-89C1-9BF0C8DD51FC}"/>
                </a:ext>
              </a:extLst>
            </p:cNvPr>
            <p:cNvSpPr txBox="1"/>
            <p:nvPr/>
          </p:nvSpPr>
          <p:spPr>
            <a:xfrm>
              <a:off x="4183372" y="1614034"/>
              <a:ext cx="657279" cy="369279"/>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effectLst/>
                  <a:uLnTx/>
                  <a:uFillTx/>
                  <a:latin typeface="微软雅黑" panose="020B0503020204020204" charset="-122"/>
                  <a:ea typeface="微软雅黑" panose="020B0503020204020204" charset="-122"/>
                  <a:cs typeface="+mn-cs"/>
                  <a:sym typeface="+mn-ea"/>
                </a:rPr>
                <a:t>年龄</a:t>
              </a:r>
            </a:p>
          </p:txBody>
        </p:sp>
        <p:sp>
          <p:nvSpPr>
            <p:cNvPr id="32" name="文本框 31">
              <a:extLst>
                <a:ext uri="{FF2B5EF4-FFF2-40B4-BE49-F238E27FC236}">
                  <a16:creationId xmlns:a16="http://schemas.microsoft.com/office/drawing/2014/main" id="{F2BE4301-99FF-408D-B027-5FB1C25F4EA9}"/>
                </a:ext>
              </a:extLst>
            </p:cNvPr>
            <p:cNvSpPr txBox="1"/>
            <p:nvPr/>
          </p:nvSpPr>
          <p:spPr>
            <a:xfrm>
              <a:off x="4951785" y="1614034"/>
              <a:ext cx="657279" cy="369279"/>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effectLst/>
                  <a:uLnTx/>
                  <a:uFillTx/>
                  <a:latin typeface="微软雅黑" panose="020B0503020204020204" charset="-122"/>
                  <a:ea typeface="微软雅黑" panose="020B0503020204020204" charset="-122"/>
                  <a:cs typeface="+mn-cs"/>
                  <a:sym typeface="+mn-ea"/>
                </a:rPr>
                <a:t>服装</a:t>
              </a:r>
            </a:p>
          </p:txBody>
        </p:sp>
        <p:sp>
          <p:nvSpPr>
            <p:cNvPr id="33" name="文本框 32">
              <a:extLst>
                <a:ext uri="{FF2B5EF4-FFF2-40B4-BE49-F238E27FC236}">
                  <a16:creationId xmlns:a16="http://schemas.microsoft.com/office/drawing/2014/main" id="{0A565BC2-7911-4290-B209-EE4F1460F8F5}"/>
                </a:ext>
              </a:extLst>
            </p:cNvPr>
            <p:cNvSpPr txBox="1"/>
            <p:nvPr/>
          </p:nvSpPr>
          <p:spPr>
            <a:xfrm>
              <a:off x="5807518" y="1614034"/>
              <a:ext cx="657279" cy="369279"/>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effectLst/>
                  <a:uLnTx/>
                  <a:uFillTx/>
                  <a:latin typeface="微软雅黑" panose="020B0503020204020204" charset="-122"/>
                  <a:ea typeface="微软雅黑" panose="020B0503020204020204" charset="-122"/>
                  <a:cs typeface="+mn-cs"/>
                  <a:sym typeface="+mn-ea"/>
                </a:rPr>
                <a:t>饰品</a:t>
              </a:r>
            </a:p>
          </p:txBody>
        </p:sp>
        <p:sp>
          <p:nvSpPr>
            <p:cNvPr id="34" name="文本框 33">
              <a:extLst>
                <a:ext uri="{FF2B5EF4-FFF2-40B4-BE49-F238E27FC236}">
                  <a16:creationId xmlns:a16="http://schemas.microsoft.com/office/drawing/2014/main" id="{A38B26B4-A1F0-4C01-AA74-00786AF8F8D4}"/>
                </a:ext>
              </a:extLst>
            </p:cNvPr>
            <p:cNvSpPr txBox="1"/>
            <p:nvPr/>
          </p:nvSpPr>
          <p:spPr>
            <a:xfrm>
              <a:off x="6577519" y="1614034"/>
              <a:ext cx="657279" cy="369279"/>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effectLst/>
                  <a:uLnTx/>
                  <a:uFillTx/>
                  <a:latin typeface="微软雅黑" panose="020B0503020204020204" charset="-122"/>
                  <a:ea typeface="微软雅黑" panose="020B0503020204020204" charset="-122"/>
                  <a:cs typeface="+mn-cs"/>
                  <a:sym typeface="+mn-ea"/>
                </a:rPr>
                <a:t>背包</a:t>
              </a:r>
            </a:p>
          </p:txBody>
        </p:sp>
        <p:sp>
          <p:nvSpPr>
            <p:cNvPr id="35" name="文本框 34">
              <a:extLst>
                <a:ext uri="{FF2B5EF4-FFF2-40B4-BE49-F238E27FC236}">
                  <a16:creationId xmlns:a16="http://schemas.microsoft.com/office/drawing/2014/main" id="{D5167297-7F42-4A13-AAD3-04B159F7F955}"/>
                </a:ext>
              </a:extLst>
            </p:cNvPr>
            <p:cNvSpPr txBox="1"/>
            <p:nvPr/>
          </p:nvSpPr>
          <p:spPr>
            <a:xfrm>
              <a:off x="8581108" y="1614034"/>
              <a:ext cx="657279" cy="369279"/>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effectLst/>
                  <a:uLnTx/>
                  <a:uFillTx/>
                  <a:latin typeface="微软雅黑" panose="020B0503020204020204" charset="-122"/>
                  <a:ea typeface="微软雅黑" panose="020B0503020204020204" charset="-122"/>
                  <a:cs typeface="+mn-cs"/>
                  <a:sym typeface="+mn-ea"/>
                </a:rPr>
                <a:t>颜色</a:t>
              </a:r>
            </a:p>
          </p:txBody>
        </p:sp>
        <p:sp>
          <p:nvSpPr>
            <p:cNvPr id="36" name="文本框 35">
              <a:extLst>
                <a:ext uri="{FF2B5EF4-FFF2-40B4-BE49-F238E27FC236}">
                  <a16:creationId xmlns:a16="http://schemas.microsoft.com/office/drawing/2014/main" id="{3DA2A451-8EDB-48C9-8204-92C9718ED14B}"/>
                </a:ext>
              </a:extLst>
            </p:cNvPr>
            <p:cNvSpPr txBox="1"/>
            <p:nvPr/>
          </p:nvSpPr>
          <p:spPr>
            <a:xfrm>
              <a:off x="9390800" y="1614034"/>
              <a:ext cx="657279" cy="369279"/>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effectLst/>
                  <a:uLnTx/>
                  <a:uFillTx/>
                  <a:latin typeface="微软雅黑" panose="020B0503020204020204" charset="-122"/>
                  <a:ea typeface="微软雅黑" panose="020B0503020204020204" charset="-122"/>
                  <a:cs typeface="+mn-cs"/>
                  <a:sym typeface="+mn-ea"/>
                </a:rPr>
                <a:t>车型</a:t>
              </a:r>
            </a:p>
          </p:txBody>
        </p:sp>
        <p:sp>
          <p:nvSpPr>
            <p:cNvPr id="37" name="文本框 36">
              <a:extLst>
                <a:ext uri="{FF2B5EF4-FFF2-40B4-BE49-F238E27FC236}">
                  <a16:creationId xmlns:a16="http://schemas.microsoft.com/office/drawing/2014/main" id="{E615F06D-F102-4633-BF5A-D68E63B7B2D6}"/>
                </a:ext>
              </a:extLst>
            </p:cNvPr>
            <p:cNvSpPr txBox="1"/>
            <p:nvPr/>
          </p:nvSpPr>
          <p:spPr>
            <a:xfrm>
              <a:off x="10394182" y="1614034"/>
              <a:ext cx="657279" cy="369279"/>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effectLst/>
                  <a:uLnTx/>
                  <a:uFillTx/>
                  <a:latin typeface="微软雅黑" panose="020B0503020204020204" charset="-122"/>
                  <a:ea typeface="微软雅黑" panose="020B0503020204020204" charset="-122"/>
                  <a:cs typeface="+mn-cs"/>
                  <a:sym typeface="+mn-ea"/>
                </a:rPr>
                <a:t>车牌</a:t>
              </a:r>
            </a:p>
          </p:txBody>
        </p:sp>
        <p:sp>
          <p:nvSpPr>
            <p:cNvPr id="38" name=" 167">
              <a:extLst>
                <a:ext uri="{FF2B5EF4-FFF2-40B4-BE49-F238E27FC236}">
                  <a16:creationId xmlns:a16="http://schemas.microsoft.com/office/drawing/2014/main" id="{C0695DE5-95AA-4D62-BF64-41236EFC635D}"/>
                </a:ext>
              </a:extLst>
            </p:cNvPr>
            <p:cNvSpPr/>
            <p:nvPr/>
          </p:nvSpPr>
          <p:spPr>
            <a:xfrm>
              <a:off x="3251200" y="703580"/>
              <a:ext cx="1467485" cy="495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35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sym typeface="+mn-ea"/>
                </a:rPr>
                <a:t>结构化输出</a:t>
              </a:r>
            </a:p>
          </p:txBody>
        </p:sp>
        <p:sp>
          <p:nvSpPr>
            <p:cNvPr id="39" name=" 167">
              <a:extLst>
                <a:ext uri="{FF2B5EF4-FFF2-40B4-BE49-F238E27FC236}">
                  <a16:creationId xmlns:a16="http://schemas.microsoft.com/office/drawing/2014/main" id="{CB85F868-C115-494C-A432-DF7900A51511}"/>
                </a:ext>
              </a:extLst>
            </p:cNvPr>
            <p:cNvSpPr/>
            <p:nvPr/>
          </p:nvSpPr>
          <p:spPr>
            <a:xfrm>
              <a:off x="5062220" y="703580"/>
              <a:ext cx="1467485" cy="495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35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sym typeface="+mn-ea"/>
                </a:rPr>
                <a:t>以图搜图</a:t>
              </a:r>
            </a:p>
          </p:txBody>
        </p:sp>
        <p:sp>
          <p:nvSpPr>
            <p:cNvPr id="40" name=" 167">
              <a:extLst>
                <a:ext uri="{FF2B5EF4-FFF2-40B4-BE49-F238E27FC236}">
                  <a16:creationId xmlns:a16="http://schemas.microsoft.com/office/drawing/2014/main" id="{55770273-132B-4217-B950-1D661EC85F25}"/>
                </a:ext>
              </a:extLst>
            </p:cNvPr>
            <p:cNvSpPr/>
            <p:nvPr/>
          </p:nvSpPr>
          <p:spPr>
            <a:xfrm>
              <a:off x="6827520" y="703580"/>
              <a:ext cx="1467485" cy="495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35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sym typeface="+mn-ea"/>
                </a:rPr>
                <a:t>报警联动</a:t>
              </a:r>
            </a:p>
          </p:txBody>
        </p:sp>
        <p:sp>
          <p:nvSpPr>
            <p:cNvPr id="41" name=" 167">
              <a:extLst>
                <a:ext uri="{FF2B5EF4-FFF2-40B4-BE49-F238E27FC236}">
                  <a16:creationId xmlns:a16="http://schemas.microsoft.com/office/drawing/2014/main" id="{062C6965-81FE-4197-B9A6-206B19C64712}"/>
                </a:ext>
              </a:extLst>
            </p:cNvPr>
            <p:cNvSpPr/>
            <p:nvPr/>
          </p:nvSpPr>
          <p:spPr>
            <a:xfrm>
              <a:off x="8580755" y="703580"/>
              <a:ext cx="1467485" cy="495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35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sym typeface="+mn-ea"/>
                </a:rPr>
                <a:t>深度学习</a:t>
              </a:r>
              <a:endParaRPr kumimoji="0" lang="en-US" altLang="zh-CN" sz="135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sym typeface="+mn-ea"/>
              </a:endParaRPr>
            </a:p>
          </p:txBody>
        </p:sp>
        <p:sp>
          <p:nvSpPr>
            <p:cNvPr id="42" name=" 167">
              <a:extLst>
                <a:ext uri="{FF2B5EF4-FFF2-40B4-BE49-F238E27FC236}">
                  <a16:creationId xmlns:a16="http://schemas.microsoft.com/office/drawing/2014/main" id="{5594BDDB-23D6-4ECC-A5D2-18EABDE60A99}"/>
                </a:ext>
              </a:extLst>
            </p:cNvPr>
            <p:cNvSpPr/>
            <p:nvPr/>
          </p:nvSpPr>
          <p:spPr>
            <a:xfrm>
              <a:off x="10264140" y="703580"/>
              <a:ext cx="1467485" cy="495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35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sym typeface="+mn-ea"/>
                </a:rPr>
                <a:t>大数据</a:t>
              </a:r>
            </a:p>
          </p:txBody>
        </p:sp>
        <p:cxnSp>
          <p:nvCxnSpPr>
            <p:cNvPr id="43" name="直接连接符 49">
              <a:extLst>
                <a:ext uri="{FF2B5EF4-FFF2-40B4-BE49-F238E27FC236}">
                  <a16:creationId xmlns:a16="http://schemas.microsoft.com/office/drawing/2014/main" id="{7747B5FE-BECD-4AFC-9E6B-930D5331ECB0}"/>
                </a:ext>
              </a:extLst>
            </p:cNvPr>
            <p:cNvCxnSpPr/>
            <p:nvPr/>
          </p:nvCxnSpPr>
          <p:spPr>
            <a:xfrm>
              <a:off x="601678" y="4623504"/>
              <a:ext cx="11105475" cy="952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 167">
              <a:extLst>
                <a:ext uri="{FF2B5EF4-FFF2-40B4-BE49-F238E27FC236}">
                  <a16:creationId xmlns:a16="http://schemas.microsoft.com/office/drawing/2014/main" id="{CE2460B0-707B-47A2-8A4D-9107F7320D29}"/>
                </a:ext>
              </a:extLst>
            </p:cNvPr>
            <p:cNvSpPr/>
            <p:nvPr/>
          </p:nvSpPr>
          <p:spPr>
            <a:xfrm>
              <a:off x="6731839" y="3535680"/>
              <a:ext cx="1380490" cy="495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35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sym typeface="+mn-ea"/>
                </a:rPr>
                <a:t>人车分离</a:t>
              </a:r>
            </a:p>
          </p:txBody>
        </p:sp>
        <p:sp>
          <p:nvSpPr>
            <p:cNvPr id="45" name="虚尾箭头">
              <a:extLst>
                <a:ext uri="{FF2B5EF4-FFF2-40B4-BE49-F238E27FC236}">
                  <a16:creationId xmlns:a16="http://schemas.microsoft.com/office/drawing/2014/main" id="{F3B07AF8-CD33-4613-931D-0262F1CAF7AC}"/>
                </a:ext>
              </a:extLst>
            </p:cNvPr>
            <p:cNvSpPr/>
            <p:nvPr/>
          </p:nvSpPr>
          <p:spPr>
            <a:xfrm rot="10800000">
              <a:off x="5766981" y="3679076"/>
              <a:ext cx="455649" cy="209520"/>
            </a:xfrm>
            <a:custGeom>
              <a:avLst/>
              <a:gdLst>
                <a:gd name="connsiteX0" fmla="*/ 2226629 w 7382320"/>
                <a:gd name="connsiteY0" fmla="*/ 1008112 h 3528392"/>
                <a:gd name="connsiteX1" fmla="*/ 3470622 w 7382320"/>
                <a:gd name="connsiteY1" fmla="*/ 1008112 h 3528392"/>
                <a:gd name="connsiteX2" fmla="*/ 3470622 w 7382320"/>
                <a:gd name="connsiteY2" fmla="*/ 2520280 h 3528392"/>
                <a:gd name="connsiteX3" fmla="*/ 2226629 w 7382320"/>
                <a:gd name="connsiteY3" fmla="*/ 2520280 h 3528392"/>
                <a:gd name="connsiteX4" fmla="*/ 887362 w 7382320"/>
                <a:gd name="connsiteY4" fmla="*/ 1008112 h 3528392"/>
                <a:gd name="connsiteX5" fmla="*/ 1843323 w 7382320"/>
                <a:gd name="connsiteY5" fmla="*/ 1008112 h 3528392"/>
                <a:gd name="connsiteX6" fmla="*/ 1843323 w 7382320"/>
                <a:gd name="connsiteY6" fmla="*/ 2520280 h 3528392"/>
                <a:gd name="connsiteX7" fmla="*/ 887362 w 7382320"/>
                <a:gd name="connsiteY7" fmla="*/ 2520280 h 3528392"/>
                <a:gd name="connsiteX8" fmla="*/ 0 w 7382320"/>
                <a:gd name="connsiteY8" fmla="*/ 1008112 h 3528392"/>
                <a:gd name="connsiteX9" fmla="*/ 504056 w 7382320"/>
                <a:gd name="connsiteY9" fmla="*/ 1008112 h 3528392"/>
                <a:gd name="connsiteX10" fmla="*/ 504056 w 7382320"/>
                <a:gd name="connsiteY10" fmla="*/ 2520280 h 3528392"/>
                <a:gd name="connsiteX11" fmla="*/ 0 w 7382320"/>
                <a:gd name="connsiteY11" fmla="*/ 2520280 h 3528392"/>
                <a:gd name="connsiteX12" fmla="*/ 5222080 w 7382320"/>
                <a:gd name="connsiteY12" fmla="*/ 0 h 3528392"/>
                <a:gd name="connsiteX13" fmla="*/ 7382320 w 7382320"/>
                <a:gd name="connsiteY13" fmla="*/ 1764196 h 3528392"/>
                <a:gd name="connsiteX14" fmla="*/ 5222080 w 7382320"/>
                <a:gd name="connsiteY14" fmla="*/ 3528392 h 3528392"/>
                <a:gd name="connsiteX15" fmla="*/ 5222080 w 7382320"/>
                <a:gd name="connsiteY15" fmla="*/ 2520280 h 3528392"/>
                <a:gd name="connsiteX16" fmla="*/ 3853928 w 7382320"/>
                <a:gd name="connsiteY16" fmla="*/ 2520280 h 3528392"/>
                <a:gd name="connsiteX17" fmla="*/ 3853928 w 7382320"/>
                <a:gd name="connsiteY17" fmla="*/ 1008112 h 3528392"/>
                <a:gd name="connsiteX18" fmla="*/ 5222080 w 7382320"/>
                <a:gd name="connsiteY18" fmla="*/ 1008112 h 35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82320" h="3528392">
                  <a:moveTo>
                    <a:pt x="2226629" y="1008112"/>
                  </a:moveTo>
                  <a:lnTo>
                    <a:pt x="3470622" y="1008112"/>
                  </a:lnTo>
                  <a:lnTo>
                    <a:pt x="3470622" y="2520280"/>
                  </a:lnTo>
                  <a:lnTo>
                    <a:pt x="2226629" y="2520280"/>
                  </a:lnTo>
                  <a:close/>
                  <a:moveTo>
                    <a:pt x="887362" y="1008112"/>
                  </a:moveTo>
                  <a:lnTo>
                    <a:pt x="1843323" y="1008112"/>
                  </a:lnTo>
                  <a:lnTo>
                    <a:pt x="1843323" y="2520280"/>
                  </a:lnTo>
                  <a:lnTo>
                    <a:pt x="887362" y="2520280"/>
                  </a:lnTo>
                  <a:close/>
                  <a:moveTo>
                    <a:pt x="0" y="1008112"/>
                  </a:moveTo>
                  <a:lnTo>
                    <a:pt x="504056" y="1008112"/>
                  </a:lnTo>
                  <a:lnTo>
                    <a:pt x="504056" y="2520280"/>
                  </a:lnTo>
                  <a:lnTo>
                    <a:pt x="0" y="2520280"/>
                  </a:lnTo>
                  <a:close/>
                  <a:moveTo>
                    <a:pt x="5222080" y="0"/>
                  </a:moveTo>
                  <a:lnTo>
                    <a:pt x="7382320" y="1764196"/>
                  </a:lnTo>
                  <a:lnTo>
                    <a:pt x="5222080" y="3528392"/>
                  </a:lnTo>
                  <a:lnTo>
                    <a:pt x="5222080" y="2520280"/>
                  </a:lnTo>
                  <a:lnTo>
                    <a:pt x="3853928" y="2520280"/>
                  </a:lnTo>
                  <a:lnTo>
                    <a:pt x="3853928" y="1008112"/>
                  </a:lnTo>
                  <a:lnTo>
                    <a:pt x="5222080" y="100811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1" i="0" u="none" strike="noStrike" kern="1200" cap="none" spc="0" normalizeH="0" baseline="0" noProof="0">
                <a:ln>
                  <a:noFill/>
                </a:ln>
                <a:solidFill>
                  <a:srgbClr val="000000"/>
                </a:solidFill>
                <a:effectLst/>
                <a:uLnTx/>
                <a:uFillTx/>
                <a:latin typeface="+mn-lt"/>
                <a:ea typeface="+mn-ea"/>
                <a:cs typeface="+mn-cs"/>
              </a:endParaRPr>
            </a:p>
          </p:txBody>
        </p:sp>
        <p:sp>
          <p:nvSpPr>
            <p:cNvPr id="46" name="虚尾箭头">
              <a:extLst>
                <a:ext uri="{FF2B5EF4-FFF2-40B4-BE49-F238E27FC236}">
                  <a16:creationId xmlns:a16="http://schemas.microsoft.com/office/drawing/2014/main" id="{89785735-B325-43DC-A792-667039163EDD}"/>
                </a:ext>
              </a:extLst>
            </p:cNvPr>
            <p:cNvSpPr/>
            <p:nvPr/>
          </p:nvSpPr>
          <p:spPr>
            <a:xfrm>
              <a:off x="8466799" y="3679076"/>
              <a:ext cx="457238" cy="209520"/>
            </a:xfrm>
            <a:custGeom>
              <a:avLst/>
              <a:gdLst>
                <a:gd name="connsiteX0" fmla="*/ 2226629 w 7382320"/>
                <a:gd name="connsiteY0" fmla="*/ 1008112 h 3528392"/>
                <a:gd name="connsiteX1" fmla="*/ 3470622 w 7382320"/>
                <a:gd name="connsiteY1" fmla="*/ 1008112 h 3528392"/>
                <a:gd name="connsiteX2" fmla="*/ 3470622 w 7382320"/>
                <a:gd name="connsiteY2" fmla="*/ 2520280 h 3528392"/>
                <a:gd name="connsiteX3" fmla="*/ 2226629 w 7382320"/>
                <a:gd name="connsiteY3" fmla="*/ 2520280 h 3528392"/>
                <a:gd name="connsiteX4" fmla="*/ 887362 w 7382320"/>
                <a:gd name="connsiteY4" fmla="*/ 1008112 h 3528392"/>
                <a:gd name="connsiteX5" fmla="*/ 1843323 w 7382320"/>
                <a:gd name="connsiteY5" fmla="*/ 1008112 h 3528392"/>
                <a:gd name="connsiteX6" fmla="*/ 1843323 w 7382320"/>
                <a:gd name="connsiteY6" fmla="*/ 2520280 h 3528392"/>
                <a:gd name="connsiteX7" fmla="*/ 887362 w 7382320"/>
                <a:gd name="connsiteY7" fmla="*/ 2520280 h 3528392"/>
                <a:gd name="connsiteX8" fmla="*/ 0 w 7382320"/>
                <a:gd name="connsiteY8" fmla="*/ 1008112 h 3528392"/>
                <a:gd name="connsiteX9" fmla="*/ 504056 w 7382320"/>
                <a:gd name="connsiteY9" fmla="*/ 1008112 h 3528392"/>
                <a:gd name="connsiteX10" fmla="*/ 504056 w 7382320"/>
                <a:gd name="connsiteY10" fmla="*/ 2520280 h 3528392"/>
                <a:gd name="connsiteX11" fmla="*/ 0 w 7382320"/>
                <a:gd name="connsiteY11" fmla="*/ 2520280 h 3528392"/>
                <a:gd name="connsiteX12" fmla="*/ 5222080 w 7382320"/>
                <a:gd name="connsiteY12" fmla="*/ 0 h 3528392"/>
                <a:gd name="connsiteX13" fmla="*/ 7382320 w 7382320"/>
                <a:gd name="connsiteY13" fmla="*/ 1764196 h 3528392"/>
                <a:gd name="connsiteX14" fmla="*/ 5222080 w 7382320"/>
                <a:gd name="connsiteY14" fmla="*/ 3528392 h 3528392"/>
                <a:gd name="connsiteX15" fmla="*/ 5222080 w 7382320"/>
                <a:gd name="connsiteY15" fmla="*/ 2520280 h 3528392"/>
                <a:gd name="connsiteX16" fmla="*/ 3853928 w 7382320"/>
                <a:gd name="connsiteY16" fmla="*/ 2520280 h 3528392"/>
                <a:gd name="connsiteX17" fmla="*/ 3853928 w 7382320"/>
                <a:gd name="connsiteY17" fmla="*/ 1008112 h 3528392"/>
                <a:gd name="connsiteX18" fmla="*/ 5222080 w 7382320"/>
                <a:gd name="connsiteY18" fmla="*/ 1008112 h 35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82320" h="3528392">
                  <a:moveTo>
                    <a:pt x="2226629" y="1008112"/>
                  </a:moveTo>
                  <a:lnTo>
                    <a:pt x="3470622" y="1008112"/>
                  </a:lnTo>
                  <a:lnTo>
                    <a:pt x="3470622" y="2520280"/>
                  </a:lnTo>
                  <a:lnTo>
                    <a:pt x="2226629" y="2520280"/>
                  </a:lnTo>
                  <a:close/>
                  <a:moveTo>
                    <a:pt x="887362" y="1008112"/>
                  </a:moveTo>
                  <a:lnTo>
                    <a:pt x="1843323" y="1008112"/>
                  </a:lnTo>
                  <a:lnTo>
                    <a:pt x="1843323" y="2520280"/>
                  </a:lnTo>
                  <a:lnTo>
                    <a:pt x="887362" y="2520280"/>
                  </a:lnTo>
                  <a:close/>
                  <a:moveTo>
                    <a:pt x="0" y="1008112"/>
                  </a:moveTo>
                  <a:lnTo>
                    <a:pt x="504056" y="1008112"/>
                  </a:lnTo>
                  <a:lnTo>
                    <a:pt x="504056" y="2520280"/>
                  </a:lnTo>
                  <a:lnTo>
                    <a:pt x="0" y="2520280"/>
                  </a:lnTo>
                  <a:close/>
                  <a:moveTo>
                    <a:pt x="5222080" y="0"/>
                  </a:moveTo>
                  <a:lnTo>
                    <a:pt x="7382320" y="1764196"/>
                  </a:lnTo>
                  <a:lnTo>
                    <a:pt x="5222080" y="3528392"/>
                  </a:lnTo>
                  <a:lnTo>
                    <a:pt x="5222080" y="2520280"/>
                  </a:lnTo>
                  <a:lnTo>
                    <a:pt x="3853928" y="2520280"/>
                  </a:lnTo>
                  <a:lnTo>
                    <a:pt x="3853928" y="1008112"/>
                  </a:lnTo>
                  <a:lnTo>
                    <a:pt x="5222080" y="100811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1" i="0" u="none" strike="noStrike" kern="1200" cap="none" spc="0" normalizeH="0" baseline="0" noProof="0">
                <a:ln>
                  <a:noFill/>
                </a:ln>
                <a:solidFill>
                  <a:srgbClr val="000000"/>
                </a:solidFill>
                <a:effectLst/>
                <a:uLnTx/>
                <a:uFillTx/>
                <a:latin typeface="+mn-lt"/>
                <a:ea typeface="+mn-ea"/>
                <a:cs typeface="+mn-cs"/>
              </a:endParaRPr>
            </a:p>
          </p:txBody>
        </p:sp>
        <p:cxnSp>
          <p:nvCxnSpPr>
            <p:cNvPr id="47" name="直接连接符 53">
              <a:extLst>
                <a:ext uri="{FF2B5EF4-FFF2-40B4-BE49-F238E27FC236}">
                  <a16:creationId xmlns:a16="http://schemas.microsoft.com/office/drawing/2014/main" id="{769CB49F-5BD9-4C01-832E-462735EFF611}"/>
                </a:ext>
              </a:extLst>
            </p:cNvPr>
            <p:cNvCxnSpPr/>
            <p:nvPr/>
          </p:nvCxnSpPr>
          <p:spPr>
            <a:xfrm>
              <a:off x="719162" y="2921947"/>
              <a:ext cx="11105475"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直接连接符 54">
              <a:extLst>
                <a:ext uri="{FF2B5EF4-FFF2-40B4-BE49-F238E27FC236}">
                  <a16:creationId xmlns:a16="http://schemas.microsoft.com/office/drawing/2014/main" id="{44A0DF9E-A9F9-4369-AE62-134D85129CCC}"/>
                </a:ext>
              </a:extLst>
            </p:cNvPr>
            <p:cNvCxnSpPr/>
            <p:nvPr/>
          </p:nvCxnSpPr>
          <p:spPr>
            <a:xfrm>
              <a:off x="719162" y="1518798"/>
              <a:ext cx="11105475" cy="9524"/>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5" name="TextBox 9">
            <a:extLst>
              <a:ext uri="{FF2B5EF4-FFF2-40B4-BE49-F238E27FC236}">
                <a16:creationId xmlns:a16="http://schemas.microsoft.com/office/drawing/2014/main" id="{075E832C-1F46-4008-BB55-EBDC76E80662}"/>
              </a:ext>
            </a:extLst>
          </p:cNvPr>
          <p:cNvSpPr txBox="1"/>
          <p:nvPr/>
        </p:nvSpPr>
        <p:spPr>
          <a:xfrm>
            <a:off x="121384" y="260441"/>
            <a:ext cx="1362183" cy="400110"/>
          </a:xfrm>
          <a:prstGeom prst="rect">
            <a:avLst/>
          </a:prstGeom>
          <a:noFill/>
        </p:spPr>
        <p:txBody>
          <a:bodyPr wrap="square" rtlCol="0">
            <a:spAutoFit/>
          </a:bodyPr>
          <a:lstStyle/>
          <a:p>
            <a:pPr>
              <a:buClr>
                <a:schemeClr val="accent3"/>
              </a:buClr>
            </a:pPr>
            <a:r>
              <a:rPr lang="zh-CN" sz="2000" dirty="0">
                <a:solidFill>
                  <a:srgbClr val="FFFFFF"/>
                </a:solidFill>
                <a:latin typeface="黑体" panose="02010609060101010101" pitchFamily="49" charset="-122"/>
                <a:ea typeface="黑体" panose="02010609060101010101" pitchFamily="49" charset="-122"/>
              </a:rPr>
              <a:t>系统架构</a:t>
            </a:r>
          </a:p>
        </p:txBody>
      </p:sp>
      <p:cxnSp>
        <p:nvCxnSpPr>
          <p:cNvPr id="57" name="Straight Connector 56">
            <a:extLst>
              <a:ext uri="{FF2B5EF4-FFF2-40B4-BE49-F238E27FC236}">
                <a16:creationId xmlns:a16="http://schemas.microsoft.com/office/drawing/2014/main" id="{0208E11A-5397-4E3F-AC31-CD928845E983}"/>
              </a:ext>
            </a:extLst>
          </p:cNvPr>
          <p:cNvCxnSpPr/>
          <p:nvPr/>
        </p:nvCxnSpPr>
        <p:spPr>
          <a:xfrm>
            <a:off x="0" y="757382"/>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387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9A8E84-C14E-4652-A782-7898C9E069EF}"/>
              </a:ext>
            </a:extLst>
          </p:cNvPr>
          <p:cNvSpPr/>
          <p:nvPr/>
        </p:nvSpPr>
        <p:spPr>
          <a:xfrm>
            <a:off x="4013300" y="2476627"/>
            <a:ext cx="4165399" cy="646331"/>
          </a:xfrm>
          <a:prstGeom prst="rect">
            <a:avLst/>
          </a:prstGeom>
        </p:spPr>
        <p:txBody>
          <a:bodyPr wrap="square">
            <a:spAutoFit/>
          </a:bodyPr>
          <a:lstStyle/>
          <a:p>
            <a:pPr algn="ctr">
              <a:defRPr>
                <a:latin typeface="Impact" panose="020B0806030902050204"/>
                <a:ea typeface="Impact" panose="020B0806030902050204"/>
                <a:cs typeface="Impact" panose="020B0806030902050204"/>
                <a:sym typeface="Impact" panose="020B0806030902050204"/>
              </a:defRPr>
            </a:pPr>
            <a:r>
              <a:rPr lang="zh-CN" altLang="en-US" sz="3600" dirty="0">
                <a:latin typeface="Impact" panose="020B0806030902050204"/>
                <a:ea typeface="宋体" panose="02010600030101010101" pitchFamily="2" charset="-122"/>
                <a:cs typeface="宋体" panose="02010600030101010101" pitchFamily="2" charset="-122"/>
                <a:sym typeface="+mn-ea"/>
              </a:rPr>
              <a:t>图侦系统应用场景</a:t>
            </a:r>
            <a:endParaRPr lang="zh-CN" altLang="en-US" sz="360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36740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rrow: Pentagon 27">
            <a:extLst>
              <a:ext uri="{FF2B5EF4-FFF2-40B4-BE49-F238E27FC236}">
                <a16:creationId xmlns:a16="http://schemas.microsoft.com/office/drawing/2014/main" id="{A5DF52D5-F5B9-4786-B763-33CF786BD8DE}"/>
              </a:ext>
            </a:extLst>
          </p:cNvPr>
          <p:cNvSpPr/>
          <p:nvPr/>
        </p:nvSpPr>
        <p:spPr>
          <a:xfrm>
            <a:off x="0" y="346008"/>
            <a:ext cx="2345635" cy="500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一、应用场景：</a:t>
            </a:r>
          </a:p>
        </p:txBody>
      </p:sp>
      <p:cxnSp>
        <p:nvCxnSpPr>
          <p:cNvPr id="53" name="Straight Connector 52">
            <a:extLst>
              <a:ext uri="{FF2B5EF4-FFF2-40B4-BE49-F238E27FC236}">
                <a16:creationId xmlns:a16="http://schemas.microsoft.com/office/drawing/2014/main" id="{C235D708-16E8-47B7-8007-0749AC56E821}"/>
              </a:ext>
            </a:extLst>
          </p:cNvPr>
          <p:cNvCxnSpPr/>
          <p:nvPr/>
        </p:nvCxnSpPr>
        <p:spPr>
          <a:xfrm>
            <a:off x="0" y="977323"/>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44DC804-56C5-4F26-8847-38F99220D4B7}"/>
              </a:ext>
            </a:extLst>
          </p:cNvPr>
          <p:cNvSpPr/>
          <p:nvPr/>
        </p:nvSpPr>
        <p:spPr>
          <a:xfrm>
            <a:off x="511020" y="2209080"/>
            <a:ext cx="10350760" cy="1200329"/>
          </a:xfrm>
          <a:prstGeom prst="rect">
            <a:avLst/>
          </a:prstGeom>
        </p:spPr>
        <p:txBody>
          <a:bodyPr wrap="square">
            <a:spAutoFit/>
          </a:bodyPr>
          <a:lstStyle/>
          <a:p>
            <a:r>
              <a:rPr lang="zh-CN" altLang="en-US" dirty="0"/>
              <a:t>二、公安机关：</a:t>
            </a:r>
            <a:endParaRPr lang="en-US" altLang="zh-CN" dirty="0"/>
          </a:p>
          <a:p>
            <a:r>
              <a:rPr lang="zh-CN" altLang="en-US" dirty="0"/>
              <a:t>图侦系统为公安机关侦查办案过程中获取证据、线索的重要组成部分，随着平安城市建设的深入发展和视频监控的大联网，其应用不止于案件倒查、发现线索、固定证据等，治安防控、侦查破案、打击犯罪、服务社会管理等方面。</a:t>
            </a:r>
          </a:p>
        </p:txBody>
      </p:sp>
      <p:sp>
        <p:nvSpPr>
          <p:cNvPr id="29" name="Rectangle 28">
            <a:extLst>
              <a:ext uri="{FF2B5EF4-FFF2-40B4-BE49-F238E27FC236}">
                <a16:creationId xmlns:a16="http://schemas.microsoft.com/office/drawing/2014/main" id="{FD032C91-12F7-4981-83B2-6DF0F7EE74C8}"/>
              </a:ext>
            </a:extLst>
          </p:cNvPr>
          <p:cNvSpPr/>
          <p:nvPr/>
        </p:nvSpPr>
        <p:spPr>
          <a:xfrm>
            <a:off x="511020" y="4812183"/>
            <a:ext cx="10350760" cy="646331"/>
          </a:xfrm>
          <a:prstGeom prst="rect">
            <a:avLst/>
          </a:prstGeom>
        </p:spPr>
        <p:txBody>
          <a:bodyPr wrap="square">
            <a:spAutoFit/>
          </a:bodyPr>
          <a:lstStyle/>
          <a:p>
            <a:r>
              <a:rPr lang="zh-CN" altLang="en-US" dirty="0"/>
              <a:t>四、单位、社会安防：</a:t>
            </a:r>
            <a:endParaRPr lang="en-US" altLang="zh-CN" dirty="0"/>
          </a:p>
          <a:p>
            <a:r>
              <a:rPr lang="zh-CN" altLang="en-US" dirty="0"/>
              <a:t>是否有外来人员进入，单位或社会团体内部人、财、物的安全保障。</a:t>
            </a:r>
          </a:p>
        </p:txBody>
      </p:sp>
      <p:sp>
        <p:nvSpPr>
          <p:cNvPr id="54" name="Rectangle 53">
            <a:extLst>
              <a:ext uri="{FF2B5EF4-FFF2-40B4-BE49-F238E27FC236}">
                <a16:creationId xmlns:a16="http://schemas.microsoft.com/office/drawing/2014/main" id="{64DE65A0-1BFA-4331-A01D-9F08188C3346}"/>
              </a:ext>
            </a:extLst>
          </p:cNvPr>
          <p:cNvSpPr/>
          <p:nvPr/>
        </p:nvSpPr>
        <p:spPr>
          <a:xfrm>
            <a:off x="511020" y="1152399"/>
            <a:ext cx="10350760" cy="923330"/>
          </a:xfrm>
          <a:prstGeom prst="rect">
            <a:avLst/>
          </a:prstGeom>
        </p:spPr>
        <p:txBody>
          <a:bodyPr wrap="square">
            <a:spAutoFit/>
          </a:bodyPr>
          <a:lstStyle/>
          <a:p>
            <a:r>
              <a:rPr lang="zh-CN" altLang="en-US" dirty="0"/>
              <a:t>一、政府部门：</a:t>
            </a:r>
            <a:endParaRPr lang="en-US" altLang="zh-CN" dirty="0"/>
          </a:p>
          <a:p>
            <a:r>
              <a:rPr lang="zh-CN" altLang="en-US" dirty="0"/>
              <a:t>政府部门外围是否有可疑人员出现，是否有可疑人员以不正当手段进入部门内部。或者是高危人员进入特定区域。</a:t>
            </a:r>
          </a:p>
        </p:txBody>
      </p:sp>
      <p:sp>
        <p:nvSpPr>
          <p:cNvPr id="55" name="Rectangle 54">
            <a:extLst>
              <a:ext uri="{FF2B5EF4-FFF2-40B4-BE49-F238E27FC236}">
                <a16:creationId xmlns:a16="http://schemas.microsoft.com/office/drawing/2014/main" id="{CD1EE34E-A748-4640-9709-6BDB13BFC075}"/>
              </a:ext>
            </a:extLst>
          </p:cNvPr>
          <p:cNvSpPr/>
          <p:nvPr/>
        </p:nvSpPr>
        <p:spPr>
          <a:xfrm>
            <a:off x="511020" y="3674250"/>
            <a:ext cx="10350760" cy="923330"/>
          </a:xfrm>
          <a:prstGeom prst="rect">
            <a:avLst/>
          </a:prstGeom>
        </p:spPr>
        <p:txBody>
          <a:bodyPr wrap="square">
            <a:spAutoFit/>
          </a:bodyPr>
          <a:lstStyle/>
          <a:p>
            <a:r>
              <a:rPr lang="zh-CN" altLang="en-US" dirty="0"/>
              <a:t>三、交通部门：</a:t>
            </a:r>
            <a:endParaRPr lang="en-US" altLang="zh-CN" dirty="0"/>
          </a:p>
          <a:p>
            <a:r>
              <a:rPr lang="zh-CN" altLang="en-US" dirty="0"/>
              <a:t>交通事故中车辆、人员的行驶轨迹，具体车辆内的情况、人员的情况，以及后续救护、责任判罚提供线索与证据</a:t>
            </a:r>
          </a:p>
        </p:txBody>
      </p:sp>
    </p:spTree>
    <p:extLst>
      <p:ext uri="{BB962C8B-B14F-4D97-AF65-F5344CB8AC3E}">
        <p14:creationId xmlns:p14="http://schemas.microsoft.com/office/powerpoint/2010/main" val="3176160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5" descr="屏幕快照 2017-04-04 00.33.30.png">
            <a:extLst>
              <a:ext uri="{FF2B5EF4-FFF2-40B4-BE49-F238E27FC236}">
                <a16:creationId xmlns:a16="http://schemas.microsoft.com/office/drawing/2014/main" id="{B39381F4-E665-462F-81CE-17F5BE547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8239"/>
            <a:ext cx="12192000" cy="4870861"/>
          </a:xfrm>
          <a:prstGeom prst="rect">
            <a:avLst/>
          </a:prstGeom>
          <a:ln>
            <a:solidFill>
              <a:srgbClr val="535353"/>
            </a:solidFill>
          </a:ln>
        </p:spPr>
      </p:pic>
      <p:sp>
        <p:nvSpPr>
          <p:cNvPr id="31" name="花边圆形 160">
            <a:extLst>
              <a:ext uri="{FF2B5EF4-FFF2-40B4-BE49-F238E27FC236}">
                <a16:creationId xmlns:a16="http://schemas.microsoft.com/office/drawing/2014/main" id="{83818608-D874-46A2-9581-05602F524751}"/>
              </a:ext>
            </a:extLst>
          </p:cNvPr>
          <p:cNvSpPr>
            <a:spLocks noChangeArrowheads="1"/>
          </p:cNvSpPr>
          <p:nvPr/>
        </p:nvSpPr>
        <p:spPr bwMode="auto">
          <a:xfrm>
            <a:off x="3188196" y="4541706"/>
            <a:ext cx="258763" cy="250825"/>
          </a:xfrm>
          <a:prstGeom prst="ellipse">
            <a:avLst/>
          </a:prstGeom>
          <a:solidFill>
            <a:srgbClr val="FF3631"/>
          </a:solidFill>
          <a:ln>
            <a:noFill/>
          </a:ln>
        </p:spPr>
        <p:txBody>
          <a:bodyPr lIns="68157" tIns="34289" rIns="68157" bIns="34289" anchor="ctr"/>
          <a:lstStyle>
            <a:lvl1pPr defTabSz="904875">
              <a:defRPr kumimoji="1" sz="2400">
                <a:solidFill>
                  <a:schemeClr val="tx1"/>
                </a:solidFill>
                <a:latin typeface="Arial" panose="020B0604020202020204" pitchFamily="34" charset="0"/>
                <a:ea typeface="宋体" panose="02010600030101010101" pitchFamily="2" charset="-122"/>
              </a:defRPr>
            </a:lvl1pPr>
            <a:lvl2pPr marL="742950" indent="-285750" defTabSz="904875">
              <a:defRPr kumimoji="1" sz="2400">
                <a:solidFill>
                  <a:schemeClr val="tx1"/>
                </a:solidFill>
                <a:latin typeface="Arial" panose="020B0604020202020204" pitchFamily="34" charset="0"/>
                <a:ea typeface="宋体" panose="02010600030101010101" pitchFamily="2" charset="-122"/>
              </a:defRPr>
            </a:lvl2pPr>
            <a:lvl3pPr marL="1143000" indent="-228600" defTabSz="904875">
              <a:defRPr kumimoji="1" sz="2400">
                <a:solidFill>
                  <a:schemeClr val="tx1"/>
                </a:solidFill>
                <a:latin typeface="Arial" panose="020B0604020202020204" pitchFamily="34" charset="0"/>
                <a:ea typeface="宋体" panose="02010600030101010101" pitchFamily="2" charset="-122"/>
              </a:defRPr>
            </a:lvl3pPr>
            <a:lvl4pPr marL="1600200" indent="-228600" defTabSz="904875">
              <a:defRPr kumimoji="1" sz="2400">
                <a:solidFill>
                  <a:schemeClr val="tx1"/>
                </a:solidFill>
                <a:latin typeface="Arial" panose="020B0604020202020204" pitchFamily="34" charset="0"/>
                <a:ea typeface="宋体" panose="02010600030101010101" pitchFamily="2" charset="-122"/>
              </a:defRPr>
            </a:lvl4pPr>
            <a:lvl5pPr marL="2057400" indent="-228600" defTabSz="904875">
              <a:defRPr kumimoji="1" sz="2400">
                <a:solidFill>
                  <a:schemeClr val="tx1"/>
                </a:solidFill>
                <a:latin typeface="Arial" panose="020B0604020202020204" pitchFamily="34" charset="0"/>
                <a:ea typeface="宋体" panose="02010600030101010101" pitchFamily="2" charset="-122"/>
              </a:defRPr>
            </a:lvl5pPr>
            <a:lvl6pPr marL="25146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kumimoji="0" lang="zh-CN" altLang="en-US">
              <a:solidFill>
                <a:srgbClr val="000000"/>
              </a:solidFill>
              <a:sym typeface="Calibri" panose="020F0502020204030204" charset="0"/>
            </a:endParaRPr>
          </a:p>
        </p:txBody>
      </p:sp>
      <p:sp>
        <p:nvSpPr>
          <p:cNvPr id="32" name="花边圆形 160">
            <a:extLst>
              <a:ext uri="{FF2B5EF4-FFF2-40B4-BE49-F238E27FC236}">
                <a16:creationId xmlns:a16="http://schemas.microsoft.com/office/drawing/2014/main" id="{DEFFD33C-78C5-4C1F-A3B6-8BAC7850B43A}"/>
              </a:ext>
            </a:extLst>
          </p:cNvPr>
          <p:cNvSpPr>
            <a:spLocks noChangeArrowheads="1"/>
          </p:cNvSpPr>
          <p:nvPr/>
        </p:nvSpPr>
        <p:spPr bwMode="auto">
          <a:xfrm>
            <a:off x="4869728" y="3561803"/>
            <a:ext cx="88900" cy="98425"/>
          </a:xfrm>
          <a:prstGeom prst="ellipse">
            <a:avLst/>
          </a:prstGeom>
          <a:solidFill>
            <a:srgbClr val="FF3631"/>
          </a:solidFill>
          <a:ln>
            <a:noFill/>
          </a:ln>
        </p:spPr>
        <p:txBody>
          <a:bodyPr lIns="68157" tIns="34289" rIns="68157" bIns="34289" anchor="ctr"/>
          <a:lstStyle>
            <a:lvl1pPr defTabSz="904875">
              <a:defRPr kumimoji="1" sz="2400">
                <a:solidFill>
                  <a:schemeClr val="tx1"/>
                </a:solidFill>
                <a:latin typeface="Arial" panose="020B0604020202020204" pitchFamily="34" charset="0"/>
                <a:ea typeface="宋体" panose="02010600030101010101" pitchFamily="2" charset="-122"/>
              </a:defRPr>
            </a:lvl1pPr>
            <a:lvl2pPr marL="742950" indent="-285750" defTabSz="904875">
              <a:defRPr kumimoji="1" sz="2400">
                <a:solidFill>
                  <a:schemeClr val="tx1"/>
                </a:solidFill>
                <a:latin typeface="Arial" panose="020B0604020202020204" pitchFamily="34" charset="0"/>
                <a:ea typeface="宋体" panose="02010600030101010101" pitchFamily="2" charset="-122"/>
              </a:defRPr>
            </a:lvl2pPr>
            <a:lvl3pPr marL="1143000" indent="-228600" defTabSz="904875">
              <a:defRPr kumimoji="1" sz="2400">
                <a:solidFill>
                  <a:schemeClr val="tx1"/>
                </a:solidFill>
                <a:latin typeface="Arial" panose="020B0604020202020204" pitchFamily="34" charset="0"/>
                <a:ea typeface="宋体" panose="02010600030101010101" pitchFamily="2" charset="-122"/>
              </a:defRPr>
            </a:lvl3pPr>
            <a:lvl4pPr marL="1600200" indent="-228600" defTabSz="904875">
              <a:defRPr kumimoji="1" sz="2400">
                <a:solidFill>
                  <a:schemeClr val="tx1"/>
                </a:solidFill>
                <a:latin typeface="Arial" panose="020B0604020202020204" pitchFamily="34" charset="0"/>
                <a:ea typeface="宋体" panose="02010600030101010101" pitchFamily="2" charset="-122"/>
              </a:defRPr>
            </a:lvl4pPr>
            <a:lvl5pPr marL="2057400" indent="-228600" defTabSz="904875">
              <a:defRPr kumimoji="1" sz="2400">
                <a:solidFill>
                  <a:schemeClr val="tx1"/>
                </a:solidFill>
                <a:latin typeface="Arial" panose="020B0604020202020204" pitchFamily="34" charset="0"/>
                <a:ea typeface="宋体" panose="02010600030101010101" pitchFamily="2" charset="-122"/>
              </a:defRPr>
            </a:lvl5pPr>
            <a:lvl6pPr marL="25146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kumimoji="0" lang="zh-CN" altLang="en-US">
              <a:solidFill>
                <a:srgbClr val="000000"/>
              </a:solidFill>
              <a:sym typeface="Calibri" panose="020F0502020204030204" charset="0"/>
            </a:endParaRPr>
          </a:p>
        </p:txBody>
      </p:sp>
      <p:sp>
        <p:nvSpPr>
          <p:cNvPr id="33" name="花边圆形 160">
            <a:extLst>
              <a:ext uri="{FF2B5EF4-FFF2-40B4-BE49-F238E27FC236}">
                <a16:creationId xmlns:a16="http://schemas.microsoft.com/office/drawing/2014/main" id="{B91327EC-899B-4A6F-8E2D-988F49428FDD}"/>
              </a:ext>
            </a:extLst>
          </p:cNvPr>
          <p:cNvSpPr>
            <a:spLocks noChangeArrowheads="1"/>
          </p:cNvSpPr>
          <p:nvPr/>
        </p:nvSpPr>
        <p:spPr bwMode="auto">
          <a:xfrm>
            <a:off x="5571121" y="2535945"/>
            <a:ext cx="88900" cy="98425"/>
          </a:xfrm>
          <a:prstGeom prst="ellipse">
            <a:avLst/>
          </a:prstGeom>
          <a:solidFill>
            <a:srgbClr val="FF3631"/>
          </a:solidFill>
          <a:ln>
            <a:noFill/>
          </a:ln>
        </p:spPr>
        <p:txBody>
          <a:bodyPr lIns="68157" tIns="34289" rIns="68157" bIns="34289" anchor="ctr"/>
          <a:lstStyle>
            <a:lvl1pPr defTabSz="904875">
              <a:defRPr kumimoji="1" sz="2400">
                <a:solidFill>
                  <a:schemeClr val="tx1"/>
                </a:solidFill>
                <a:latin typeface="Arial" panose="020B0604020202020204" pitchFamily="34" charset="0"/>
                <a:ea typeface="宋体" panose="02010600030101010101" pitchFamily="2" charset="-122"/>
              </a:defRPr>
            </a:lvl1pPr>
            <a:lvl2pPr marL="742950" indent="-285750" defTabSz="904875">
              <a:defRPr kumimoji="1" sz="2400">
                <a:solidFill>
                  <a:schemeClr val="tx1"/>
                </a:solidFill>
                <a:latin typeface="Arial" panose="020B0604020202020204" pitchFamily="34" charset="0"/>
                <a:ea typeface="宋体" panose="02010600030101010101" pitchFamily="2" charset="-122"/>
              </a:defRPr>
            </a:lvl2pPr>
            <a:lvl3pPr marL="1143000" indent="-228600" defTabSz="904875">
              <a:defRPr kumimoji="1" sz="2400">
                <a:solidFill>
                  <a:schemeClr val="tx1"/>
                </a:solidFill>
                <a:latin typeface="Arial" panose="020B0604020202020204" pitchFamily="34" charset="0"/>
                <a:ea typeface="宋体" panose="02010600030101010101" pitchFamily="2" charset="-122"/>
              </a:defRPr>
            </a:lvl3pPr>
            <a:lvl4pPr marL="1600200" indent="-228600" defTabSz="904875">
              <a:defRPr kumimoji="1" sz="2400">
                <a:solidFill>
                  <a:schemeClr val="tx1"/>
                </a:solidFill>
                <a:latin typeface="Arial" panose="020B0604020202020204" pitchFamily="34" charset="0"/>
                <a:ea typeface="宋体" panose="02010600030101010101" pitchFamily="2" charset="-122"/>
              </a:defRPr>
            </a:lvl4pPr>
            <a:lvl5pPr marL="2057400" indent="-228600" defTabSz="904875">
              <a:defRPr kumimoji="1" sz="2400">
                <a:solidFill>
                  <a:schemeClr val="tx1"/>
                </a:solidFill>
                <a:latin typeface="Arial" panose="020B0604020202020204" pitchFamily="34" charset="0"/>
                <a:ea typeface="宋体" panose="02010600030101010101" pitchFamily="2" charset="-122"/>
              </a:defRPr>
            </a:lvl5pPr>
            <a:lvl6pPr marL="25146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kumimoji="0" lang="zh-CN" altLang="en-US">
              <a:solidFill>
                <a:srgbClr val="000000"/>
              </a:solidFill>
              <a:sym typeface="Calibri" panose="020F0502020204030204" charset="0"/>
            </a:endParaRPr>
          </a:p>
        </p:txBody>
      </p:sp>
      <p:sp>
        <p:nvSpPr>
          <p:cNvPr id="34" name="花边圆形 160">
            <a:extLst>
              <a:ext uri="{FF2B5EF4-FFF2-40B4-BE49-F238E27FC236}">
                <a16:creationId xmlns:a16="http://schemas.microsoft.com/office/drawing/2014/main" id="{6098AB3B-8D5A-4CE4-9521-9178C6EACF2F}"/>
              </a:ext>
            </a:extLst>
          </p:cNvPr>
          <p:cNvSpPr>
            <a:spLocks noChangeArrowheads="1"/>
          </p:cNvSpPr>
          <p:nvPr/>
        </p:nvSpPr>
        <p:spPr bwMode="auto">
          <a:xfrm>
            <a:off x="7203765" y="4177918"/>
            <a:ext cx="188912" cy="207962"/>
          </a:xfrm>
          <a:prstGeom prst="ellipse">
            <a:avLst/>
          </a:prstGeom>
          <a:solidFill>
            <a:srgbClr val="00B050"/>
          </a:solidFill>
          <a:ln>
            <a:noFill/>
          </a:ln>
        </p:spPr>
        <p:txBody>
          <a:bodyPr lIns="68157" tIns="34289" rIns="68157" bIns="34289" anchor="ctr"/>
          <a:lstStyle>
            <a:lvl1pPr defTabSz="904875">
              <a:defRPr kumimoji="1" sz="2400">
                <a:solidFill>
                  <a:schemeClr val="tx1"/>
                </a:solidFill>
                <a:latin typeface="Arial" panose="020B0604020202020204" pitchFamily="34" charset="0"/>
                <a:ea typeface="宋体" panose="02010600030101010101" pitchFamily="2" charset="-122"/>
              </a:defRPr>
            </a:lvl1pPr>
            <a:lvl2pPr marL="742950" indent="-285750" defTabSz="904875">
              <a:defRPr kumimoji="1" sz="2400">
                <a:solidFill>
                  <a:schemeClr val="tx1"/>
                </a:solidFill>
                <a:latin typeface="Arial" panose="020B0604020202020204" pitchFamily="34" charset="0"/>
                <a:ea typeface="宋体" panose="02010600030101010101" pitchFamily="2" charset="-122"/>
              </a:defRPr>
            </a:lvl2pPr>
            <a:lvl3pPr marL="1143000" indent="-228600" defTabSz="904875">
              <a:defRPr kumimoji="1" sz="2400">
                <a:solidFill>
                  <a:schemeClr val="tx1"/>
                </a:solidFill>
                <a:latin typeface="Arial" panose="020B0604020202020204" pitchFamily="34" charset="0"/>
                <a:ea typeface="宋体" panose="02010600030101010101" pitchFamily="2" charset="-122"/>
              </a:defRPr>
            </a:lvl3pPr>
            <a:lvl4pPr marL="1600200" indent="-228600" defTabSz="904875">
              <a:defRPr kumimoji="1" sz="2400">
                <a:solidFill>
                  <a:schemeClr val="tx1"/>
                </a:solidFill>
                <a:latin typeface="Arial" panose="020B0604020202020204" pitchFamily="34" charset="0"/>
                <a:ea typeface="宋体" panose="02010600030101010101" pitchFamily="2" charset="-122"/>
              </a:defRPr>
            </a:lvl4pPr>
            <a:lvl5pPr marL="2057400" indent="-228600" defTabSz="904875">
              <a:defRPr kumimoji="1" sz="2400">
                <a:solidFill>
                  <a:schemeClr val="tx1"/>
                </a:solidFill>
                <a:latin typeface="Arial" panose="020B0604020202020204" pitchFamily="34" charset="0"/>
                <a:ea typeface="宋体" panose="02010600030101010101" pitchFamily="2" charset="-122"/>
              </a:defRPr>
            </a:lvl5pPr>
            <a:lvl6pPr marL="25146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kumimoji="0" lang="zh-CN" altLang="en-US">
              <a:solidFill>
                <a:srgbClr val="000000"/>
              </a:solidFill>
              <a:sym typeface="Calibri" panose="020F0502020204030204" charset="0"/>
            </a:endParaRPr>
          </a:p>
        </p:txBody>
      </p:sp>
      <p:sp>
        <p:nvSpPr>
          <p:cNvPr id="35" name="文本框 7">
            <a:extLst>
              <a:ext uri="{FF2B5EF4-FFF2-40B4-BE49-F238E27FC236}">
                <a16:creationId xmlns:a16="http://schemas.microsoft.com/office/drawing/2014/main" id="{2AC470F7-B097-4CC8-AB39-0D6F492751F0}"/>
              </a:ext>
            </a:extLst>
          </p:cNvPr>
          <p:cNvSpPr>
            <a:spLocks noChangeArrowheads="1"/>
          </p:cNvSpPr>
          <p:nvPr/>
        </p:nvSpPr>
        <p:spPr bwMode="auto">
          <a:xfrm>
            <a:off x="6947261" y="4473025"/>
            <a:ext cx="702415" cy="291141"/>
          </a:xfrm>
          <a:prstGeom prst="roundRect">
            <a:avLst>
              <a:gd name="adj" fmla="val 16667"/>
            </a:avLst>
          </a:prstGeom>
          <a:solidFill>
            <a:schemeClr val="tx1"/>
          </a:solidFill>
          <a:ln w="19050">
            <a:solidFill>
              <a:srgbClr val="FFFFFF"/>
            </a:solidFill>
            <a:round/>
          </a:ln>
        </p:spPr>
        <p:txBody>
          <a:bodyPr wrap="none" lIns="68157" tIns="34289" rIns="68157" bIns="34289">
            <a:spAutoFit/>
          </a:bodyPr>
          <a:lstStyle>
            <a:lvl1pPr defTabSz="904875">
              <a:defRPr kumimoji="1" sz="2400">
                <a:solidFill>
                  <a:schemeClr val="tx1"/>
                </a:solidFill>
                <a:latin typeface="Arial" panose="020B0604020202020204" pitchFamily="34" charset="0"/>
                <a:ea typeface="宋体" panose="02010600030101010101" pitchFamily="2" charset="-122"/>
              </a:defRPr>
            </a:lvl1pPr>
            <a:lvl2pPr marL="742950" indent="-285750" defTabSz="904875">
              <a:defRPr kumimoji="1" sz="2400">
                <a:solidFill>
                  <a:schemeClr val="tx1"/>
                </a:solidFill>
                <a:latin typeface="Arial" panose="020B0604020202020204" pitchFamily="34" charset="0"/>
                <a:ea typeface="宋体" panose="02010600030101010101" pitchFamily="2" charset="-122"/>
              </a:defRPr>
            </a:lvl2pPr>
            <a:lvl3pPr marL="1143000" indent="-228600" defTabSz="904875">
              <a:defRPr kumimoji="1" sz="2400">
                <a:solidFill>
                  <a:schemeClr val="tx1"/>
                </a:solidFill>
                <a:latin typeface="Arial" panose="020B0604020202020204" pitchFamily="34" charset="0"/>
                <a:ea typeface="宋体" panose="02010600030101010101" pitchFamily="2" charset="-122"/>
              </a:defRPr>
            </a:lvl3pPr>
            <a:lvl4pPr marL="1600200" indent="-228600" defTabSz="904875">
              <a:defRPr kumimoji="1" sz="2400">
                <a:solidFill>
                  <a:schemeClr val="tx1"/>
                </a:solidFill>
                <a:latin typeface="Arial" panose="020B0604020202020204" pitchFamily="34" charset="0"/>
                <a:ea typeface="宋体" panose="02010600030101010101" pitchFamily="2" charset="-122"/>
              </a:defRPr>
            </a:lvl4pPr>
            <a:lvl5pPr marL="2057400" indent="-228600" defTabSz="904875">
              <a:defRPr kumimoji="1" sz="2400">
                <a:solidFill>
                  <a:schemeClr val="tx1"/>
                </a:solidFill>
                <a:latin typeface="Arial" panose="020B0604020202020204" pitchFamily="34" charset="0"/>
                <a:ea typeface="宋体" panose="02010600030101010101" pitchFamily="2" charset="-122"/>
              </a:defRPr>
            </a:lvl5pPr>
            <a:lvl6pPr marL="25146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lnSpc>
                <a:spcPct val="90000"/>
              </a:lnSpc>
              <a:spcAft>
                <a:spcPct val="35000"/>
              </a:spcAft>
            </a:pPr>
            <a:r>
              <a:rPr kumimoji="0" lang="zh-CN" altLang="en-US" sz="1400" b="1" dirty="0">
                <a:solidFill>
                  <a:schemeClr val="bg1"/>
                </a:solidFill>
                <a:latin typeface="微软雅黑" panose="020B0503020204020204" charset="-122"/>
                <a:ea typeface="微软雅黑" panose="020B0503020204020204" charset="-122"/>
                <a:sym typeface="微软雅黑" panose="020B0503020204020204" charset="-122"/>
              </a:rPr>
              <a:t>落脚点</a:t>
            </a:r>
          </a:p>
        </p:txBody>
      </p:sp>
      <p:sp>
        <p:nvSpPr>
          <p:cNvPr id="36" name="花边圆形 160">
            <a:extLst>
              <a:ext uri="{FF2B5EF4-FFF2-40B4-BE49-F238E27FC236}">
                <a16:creationId xmlns:a16="http://schemas.microsoft.com/office/drawing/2014/main" id="{2DCFF38B-6358-4D41-8189-FF5979EEE633}"/>
              </a:ext>
            </a:extLst>
          </p:cNvPr>
          <p:cNvSpPr>
            <a:spLocks noChangeArrowheads="1"/>
          </p:cNvSpPr>
          <p:nvPr/>
        </p:nvSpPr>
        <p:spPr bwMode="auto">
          <a:xfrm>
            <a:off x="6959970" y="4020767"/>
            <a:ext cx="88900" cy="98425"/>
          </a:xfrm>
          <a:prstGeom prst="ellipse">
            <a:avLst/>
          </a:prstGeom>
          <a:solidFill>
            <a:srgbClr val="FF3631"/>
          </a:solidFill>
          <a:ln>
            <a:noFill/>
          </a:ln>
        </p:spPr>
        <p:txBody>
          <a:bodyPr lIns="68157" tIns="34289" rIns="68157" bIns="34289" anchor="ctr"/>
          <a:lstStyle>
            <a:lvl1pPr defTabSz="904875">
              <a:defRPr kumimoji="1" sz="2400">
                <a:solidFill>
                  <a:schemeClr val="tx1"/>
                </a:solidFill>
                <a:latin typeface="Arial" panose="020B0604020202020204" pitchFamily="34" charset="0"/>
                <a:ea typeface="宋体" panose="02010600030101010101" pitchFamily="2" charset="-122"/>
              </a:defRPr>
            </a:lvl1pPr>
            <a:lvl2pPr marL="742950" indent="-285750" defTabSz="904875">
              <a:defRPr kumimoji="1" sz="2400">
                <a:solidFill>
                  <a:schemeClr val="tx1"/>
                </a:solidFill>
                <a:latin typeface="Arial" panose="020B0604020202020204" pitchFamily="34" charset="0"/>
                <a:ea typeface="宋体" panose="02010600030101010101" pitchFamily="2" charset="-122"/>
              </a:defRPr>
            </a:lvl2pPr>
            <a:lvl3pPr marL="1143000" indent="-228600" defTabSz="904875">
              <a:defRPr kumimoji="1" sz="2400">
                <a:solidFill>
                  <a:schemeClr val="tx1"/>
                </a:solidFill>
                <a:latin typeface="Arial" panose="020B0604020202020204" pitchFamily="34" charset="0"/>
                <a:ea typeface="宋体" panose="02010600030101010101" pitchFamily="2" charset="-122"/>
              </a:defRPr>
            </a:lvl3pPr>
            <a:lvl4pPr marL="1600200" indent="-228600" defTabSz="904875">
              <a:defRPr kumimoji="1" sz="2400">
                <a:solidFill>
                  <a:schemeClr val="tx1"/>
                </a:solidFill>
                <a:latin typeface="Arial" panose="020B0604020202020204" pitchFamily="34" charset="0"/>
                <a:ea typeface="宋体" panose="02010600030101010101" pitchFamily="2" charset="-122"/>
              </a:defRPr>
            </a:lvl4pPr>
            <a:lvl5pPr marL="2057400" indent="-228600" defTabSz="904875">
              <a:defRPr kumimoji="1" sz="2400">
                <a:solidFill>
                  <a:schemeClr val="tx1"/>
                </a:solidFill>
                <a:latin typeface="Arial" panose="020B0604020202020204" pitchFamily="34" charset="0"/>
                <a:ea typeface="宋体" panose="02010600030101010101" pitchFamily="2" charset="-122"/>
              </a:defRPr>
            </a:lvl5pPr>
            <a:lvl6pPr marL="25146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kumimoji="0" lang="zh-CN" altLang="en-US">
              <a:solidFill>
                <a:srgbClr val="000000"/>
              </a:solidFill>
              <a:sym typeface="Calibri" panose="020F0502020204030204" charset="0"/>
            </a:endParaRPr>
          </a:p>
        </p:txBody>
      </p:sp>
      <p:sp>
        <p:nvSpPr>
          <p:cNvPr id="37" name="花边圆形 160">
            <a:extLst>
              <a:ext uri="{FF2B5EF4-FFF2-40B4-BE49-F238E27FC236}">
                <a16:creationId xmlns:a16="http://schemas.microsoft.com/office/drawing/2014/main" id="{9AA25C82-9201-40F0-B524-CD5538AEF0BE}"/>
              </a:ext>
            </a:extLst>
          </p:cNvPr>
          <p:cNvSpPr>
            <a:spLocks noChangeArrowheads="1"/>
          </p:cNvSpPr>
          <p:nvPr/>
        </p:nvSpPr>
        <p:spPr bwMode="auto">
          <a:xfrm>
            <a:off x="5382964" y="3629261"/>
            <a:ext cx="88900" cy="96837"/>
          </a:xfrm>
          <a:prstGeom prst="ellipse">
            <a:avLst/>
          </a:prstGeom>
          <a:solidFill>
            <a:srgbClr val="FF3631"/>
          </a:solidFill>
          <a:ln>
            <a:noFill/>
          </a:ln>
        </p:spPr>
        <p:txBody>
          <a:bodyPr lIns="68157" tIns="34289" rIns="68157" bIns="34289" anchor="ctr"/>
          <a:lstStyle>
            <a:lvl1pPr defTabSz="904875">
              <a:defRPr kumimoji="1" sz="2400">
                <a:solidFill>
                  <a:schemeClr val="tx1"/>
                </a:solidFill>
                <a:latin typeface="Arial" panose="020B0604020202020204" pitchFamily="34" charset="0"/>
                <a:ea typeface="宋体" panose="02010600030101010101" pitchFamily="2" charset="-122"/>
              </a:defRPr>
            </a:lvl1pPr>
            <a:lvl2pPr marL="742950" indent="-285750" defTabSz="904875">
              <a:defRPr kumimoji="1" sz="2400">
                <a:solidFill>
                  <a:schemeClr val="tx1"/>
                </a:solidFill>
                <a:latin typeface="Arial" panose="020B0604020202020204" pitchFamily="34" charset="0"/>
                <a:ea typeface="宋体" panose="02010600030101010101" pitchFamily="2" charset="-122"/>
              </a:defRPr>
            </a:lvl2pPr>
            <a:lvl3pPr marL="1143000" indent="-228600" defTabSz="904875">
              <a:defRPr kumimoji="1" sz="2400">
                <a:solidFill>
                  <a:schemeClr val="tx1"/>
                </a:solidFill>
                <a:latin typeface="Arial" panose="020B0604020202020204" pitchFamily="34" charset="0"/>
                <a:ea typeface="宋体" panose="02010600030101010101" pitchFamily="2" charset="-122"/>
              </a:defRPr>
            </a:lvl3pPr>
            <a:lvl4pPr marL="1600200" indent="-228600" defTabSz="904875">
              <a:defRPr kumimoji="1" sz="2400">
                <a:solidFill>
                  <a:schemeClr val="tx1"/>
                </a:solidFill>
                <a:latin typeface="Arial" panose="020B0604020202020204" pitchFamily="34" charset="0"/>
                <a:ea typeface="宋体" panose="02010600030101010101" pitchFamily="2" charset="-122"/>
              </a:defRPr>
            </a:lvl4pPr>
            <a:lvl5pPr marL="2057400" indent="-228600" defTabSz="904875">
              <a:defRPr kumimoji="1" sz="2400">
                <a:solidFill>
                  <a:schemeClr val="tx1"/>
                </a:solidFill>
                <a:latin typeface="Arial" panose="020B0604020202020204" pitchFamily="34" charset="0"/>
                <a:ea typeface="宋体" panose="02010600030101010101" pitchFamily="2" charset="-122"/>
              </a:defRPr>
            </a:lvl5pPr>
            <a:lvl6pPr marL="25146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kumimoji="0" lang="zh-CN" altLang="en-US">
              <a:solidFill>
                <a:srgbClr val="000000"/>
              </a:solidFill>
              <a:sym typeface="Calibri" panose="020F0502020204030204" charset="0"/>
            </a:endParaRPr>
          </a:p>
        </p:txBody>
      </p:sp>
      <p:sp>
        <p:nvSpPr>
          <p:cNvPr id="38" name="花边圆形 160">
            <a:extLst>
              <a:ext uri="{FF2B5EF4-FFF2-40B4-BE49-F238E27FC236}">
                <a16:creationId xmlns:a16="http://schemas.microsoft.com/office/drawing/2014/main" id="{3B7FE5A0-73F4-4467-BFBD-244A64F9F74E}"/>
              </a:ext>
            </a:extLst>
          </p:cNvPr>
          <p:cNvSpPr>
            <a:spLocks noChangeArrowheads="1"/>
          </p:cNvSpPr>
          <p:nvPr/>
        </p:nvSpPr>
        <p:spPr bwMode="auto">
          <a:xfrm>
            <a:off x="3987651" y="3182389"/>
            <a:ext cx="88900" cy="98425"/>
          </a:xfrm>
          <a:prstGeom prst="ellipse">
            <a:avLst/>
          </a:prstGeom>
          <a:solidFill>
            <a:srgbClr val="FF3631"/>
          </a:solidFill>
          <a:ln>
            <a:noFill/>
          </a:ln>
        </p:spPr>
        <p:txBody>
          <a:bodyPr lIns="68157" tIns="34289" rIns="68157" bIns="34289" anchor="ctr"/>
          <a:lstStyle>
            <a:lvl1pPr defTabSz="904875">
              <a:defRPr kumimoji="1" sz="2400">
                <a:solidFill>
                  <a:schemeClr val="tx1"/>
                </a:solidFill>
                <a:latin typeface="Arial" panose="020B0604020202020204" pitchFamily="34" charset="0"/>
                <a:ea typeface="宋体" panose="02010600030101010101" pitchFamily="2" charset="-122"/>
              </a:defRPr>
            </a:lvl1pPr>
            <a:lvl2pPr marL="742950" indent="-285750" defTabSz="904875">
              <a:defRPr kumimoji="1" sz="2400">
                <a:solidFill>
                  <a:schemeClr val="tx1"/>
                </a:solidFill>
                <a:latin typeface="Arial" panose="020B0604020202020204" pitchFamily="34" charset="0"/>
                <a:ea typeface="宋体" panose="02010600030101010101" pitchFamily="2" charset="-122"/>
              </a:defRPr>
            </a:lvl2pPr>
            <a:lvl3pPr marL="1143000" indent="-228600" defTabSz="904875">
              <a:defRPr kumimoji="1" sz="2400">
                <a:solidFill>
                  <a:schemeClr val="tx1"/>
                </a:solidFill>
                <a:latin typeface="Arial" panose="020B0604020202020204" pitchFamily="34" charset="0"/>
                <a:ea typeface="宋体" panose="02010600030101010101" pitchFamily="2" charset="-122"/>
              </a:defRPr>
            </a:lvl3pPr>
            <a:lvl4pPr marL="1600200" indent="-228600" defTabSz="904875">
              <a:defRPr kumimoji="1" sz="2400">
                <a:solidFill>
                  <a:schemeClr val="tx1"/>
                </a:solidFill>
                <a:latin typeface="Arial" panose="020B0604020202020204" pitchFamily="34" charset="0"/>
                <a:ea typeface="宋体" panose="02010600030101010101" pitchFamily="2" charset="-122"/>
              </a:defRPr>
            </a:lvl4pPr>
            <a:lvl5pPr marL="2057400" indent="-228600" defTabSz="904875">
              <a:defRPr kumimoji="1" sz="2400">
                <a:solidFill>
                  <a:schemeClr val="tx1"/>
                </a:solidFill>
                <a:latin typeface="Arial" panose="020B0604020202020204" pitchFamily="34" charset="0"/>
                <a:ea typeface="宋体" panose="02010600030101010101" pitchFamily="2" charset="-122"/>
              </a:defRPr>
            </a:lvl5pPr>
            <a:lvl6pPr marL="25146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kumimoji="0" lang="zh-CN" altLang="en-US">
              <a:solidFill>
                <a:srgbClr val="000000"/>
              </a:solidFill>
              <a:sym typeface="Calibri" panose="020F0502020204030204" charset="0"/>
            </a:endParaRPr>
          </a:p>
        </p:txBody>
      </p:sp>
      <p:sp>
        <p:nvSpPr>
          <p:cNvPr id="39" name="花边圆形 160">
            <a:extLst>
              <a:ext uri="{FF2B5EF4-FFF2-40B4-BE49-F238E27FC236}">
                <a16:creationId xmlns:a16="http://schemas.microsoft.com/office/drawing/2014/main" id="{B3EBA59B-3904-4613-970B-98EEAC1EF785}"/>
              </a:ext>
            </a:extLst>
          </p:cNvPr>
          <p:cNvSpPr>
            <a:spLocks noChangeArrowheads="1"/>
          </p:cNvSpPr>
          <p:nvPr/>
        </p:nvSpPr>
        <p:spPr bwMode="auto">
          <a:xfrm>
            <a:off x="2494808" y="3083964"/>
            <a:ext cx="88900" cy="98425"/>
          </a:xfrm>
          <a:prstGeom prst="ellipse">
            <a:avLst/>
          </a:prstGeom>
          <a:solidFill>
            <a:srgbClr val="FF3631"/>
          </a:solidFill>
          <a:ln>
            <a:noFill/>
          </a:ln>
        </p:spPr>
        <p:txBody>
          <a:bodyPr lIns="68157" tIns="34289" rIns="68157" bIns="34289" anchor="ctr"/>
          <a:lstStyle>
            <a:lvl1pPr defTabSz="904875">
              <a:defRPr kumimoji="1" sz="2400">
                <a:solidFill>
                  <a:schemeClr val="tx1"/>
                </a:solidFill>
                <a:latin typeface="Arial" panose="020B0604020202020204" pitchFamily="34" charset="0"/>
                <a:ea typeface="宋体" panose="02010600030101010101" pitchFamily="2" charset="-122"/>
              </a:defRPr>
            </a:lvl1pPr>
            <a:lvl2pPr marL="742950" indent="-285750" defTabSz="904875">
              <a:defRPr kumimoji="1" sz="2400">
                <a:solidFill>
                  <a:schemeClr val="tx1"/>
                </a:solidFill>
                <a:latin typeface="Arial" panose="020B0604020202020204" pitchFamily="34" charset="0"/>
                <a:ea typeface="宋体" panose="02010600030101010101" pitchFamily="2" charset="-122"/>
              </a:defRPr>
            </a:lvl2pPr>
            <a:lvl3pPr marL="1143000" indent="-228600" defTabSz="904875">
              <a:defRPr kumimoji="1" sz="2400">
                <a:solidFill>
                  <a:schemeClr val="tx1"/>
                </a:solidFill>
                <a:latin typeface="Arial" panose="020B0604020202020204" pitchFamily="34" charset="0"/>
                <a:ea typeface="宋体" panose="02010600030101010101" pitchFamily="2" charset="-122"/>
              </a:defRPr>
            </a:lvl3pPr>
            <a:lvl4pPr marL="1600200" indent="-228600" defTabSz="904875">
              <a:defRPr kumimoji="1" sz="2400">
                <a:solidFill>
                  <a:schemeClr val="tx1"/>
                </a:solidFill>
                <a:latin typeface="Arial" panose="020B0604020202020204" pitchFamily="34" charset="0"/>
                <a:ea typeface="宋体" panose="02010600030101010101" pitchFamily="2" charset="-122"/>
              </a:defRPr>
            </a:lvl4pPr>
            <a:lvl5pPr marL="2057400" indent="-228600" defTabSz="904875">
              <a:defRPr kumimoji="1" sz="2400">
                <a:solidFill>
                  <a:schemeClr val="tx1"/>
                </a:solidFill>
                <a:latin typeface="Arial" panose="020B0604020202020204" pitchFamily="34" charset="0"/>
                <a:ea typeface="宋体" panose="02010600030101010101" pitchFamily="2" charset="-122"/>
              </a:defRPr>
            </a:lvl5pPr>
            <a:lvl6pPr marL="25146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kumimoji="0" lang="zh-CN" altLang="en-US">
              <a:solidFill>
                <a:srgbClr val="000000"/>
              </a:solidFill>
              <a:sym typeface="Calibri" panose="020F0502020204030204" charset="0"/>
            </a:endParaRPr>
          </a:p>
        </p:txBody>
      </p:sp>
      <p:sp>
        <p:nvSpPr>
          <p:cNvPr id="40" name="花边圆形 160">
            <a:extLst>
              <a:ext uri="{FF2B5EF4-FFF2-40B4-BE49-F238E27FC236}">
                <a16:creationId xmlns:a16="http://schemas.microsoft.com/office/drawing/2014/main" id="{8E4ABAF5-8D35-4CAF-8DC3-4574B31BD3D1}"/>
              </a:ext>
            </a:extLst>
          </p:cNvPr>
          <p:cNvSpPr>
            <a:spLocks noChangeArrowheads="1"/>
          </p:cNvSpPr>
          <p:nvPr/>
        </p:nvSpPr>
        <p:spPr bwMode="auto">
          <a:xfrm>
            <a:off x="3242136" y="4596836"/>
            <a:ext cx="133350" cy="128588"/>
          </a:xfrm>
          <a:prstGeom prst="ellipse">
            <a:avLst/>
          </a:prstGeom>
          <a:solidFill>
            <a:srgbClr val="00B050"/>
          </a:solidFill>
          <a:ln w="9525">
            <a:solidFill>
              <a:srgbClr val="000000"/>
            </a:solidFill>
            <a:round/>
          </a:ln>
        </p:spPr>
        <p:txBody>
          <a:bodyPr lIns="68157" tIns="34289" rIns="68157" bIns="34289" anchor="ctr"/>
          <a:lstStyle>
            <a:lvl1pPr defTabSz="904875">
              <a:defRPr kumimoji="1" sz="2400">
                <a:solidFill>
                  <a:schemeClr val="tx1"/>
                </a:solidFill>
                <a:latin typeface="Arial" panose="020B0604020202020204" pitchFamily="34" charset="0"/>
                <a:ea typeface="宋体" panose="02010600030101010101" pitchFamily="2" charset="-122"/>
              </a:defRPr>
            </a:lvl1pPr>
            <a:lvl2pPr marL="742950" indent="-285750" defTabSz="904875">
              <a:defRPr kumimoji="1" sz="2400">
                <a:solidFill>
                  <a:schemeClr val="tx1"/>
                </a:solidFill>
                <a:latin typeface="Arial" panose="020B0604020202020204" pitchFamily="34" charset="0"/>
                <a:ea typeface="宋体" panose="02010600030101010101" pitchFamily="2" charset="-122"/>
              </a:defRPr>
            </a:lvl2pPr>
            <a:lvl3pPr marL="1143000" indent="-228600" defTabSz="904875">
              <a:defRPr kumimoji="1" sz="2400">
                <a:solidFill>
                  <a:schemeClr val="tx1"/>
                </a:solidFill>
                <a:latin typeface="Arial" panose="020B0604020202020204" pitchFamily="34" charset="0"/>
                <a:ea typeface="宋体" panose="02010600030101010101" pitchFamily="2" charset="-122"/>
              </a:defRPr>
            </a:lvl3pPr>
            <a:lvl4pPr marL="1600200" indent="-228600" defTabSz="904875">
              <a:defRPr kumimoji="1" sz="2400">
                <a:solidFill>
                  <a:schemeClr val="tx1"/>
                </a:solidFill>
                <a:latin typeface="Arial" panose="020B0604020202020204" pitchFamily="34" charset="0"/>
                <a:ea typeface="宋体" panose="02010600030101010101" pitchFamily="2" charset="-122"/>
              </a:defRPr>
            </a:lvl4pPr>
            <a:lvl5pPr marL="2057400" indent="-228600" defTabSz="904875">
              <a:defRPr kumimoji="1" sz="2400">
                <a:solidFill>
                  <a:schemeClr val="tx1"/>
                </a:solidFill>
                <a:latin typeface="Arial" panose="020B0604020202020204" pitchFamily="34" charset="0"/>
                <a:ea typeface="宋体" panose="02010600030101010101" pitchFamily="2" charset="-122"/>
              </a:defRPr>
            </a:lvl5pPr>
            <a:lvl6pPr marL="25146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kumimoji="0" lang="zh-CN" altLang="en-US">
              <a:ln>
                <a:solidFill>
                  <a:srgbClr val="000000"/>
                </a:solidFill>
              </a:ln>
              <a:solidFill>
                <a:srgbClr val="000000"/>
              </a:solidFill>
              <a:sym typeface="Calibri" panose="020F0502020204030204" charset="0"/>
            </a:endParaRPr>
          </a:p>
        </p:txBody>
      </p:sp>
      <p:pic>
        <p:nvPicPr>
          <p:cNvPr id="41" name="图片 3" descr="屏幕快照 2017-04-04 00.23.52.png">
            <a:extLst>
              <a:ext uri="{FF2B5EF4-FFF2-40B4-BE49-F238E27FC236}">
                <a16:creationId xmlns:a16="http://schemas.microsoft.com/office/drawing/2014/main" id="{B5100496-C4B9-4480-BE96-23549A9A37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826" y="1960062"/>
            <a:ext cx="633775" cy="1143551"/>
          </a:xfrm>
          <a:prstGeom prst="rect">
            <a:avLst/>
          </a:prstGeom>
        </p:spPr>
      </p:pic>
      <p:sp>
        <p:nvSpPr>
          <p:cNvPr id="42" name="矩形 20">
            <a:extLst>
              <a:ext uri="{FF2B5EF4-FFF2-40B4-BE49-F238E27FC236}">
                <a16:creationId xmlns:a16="http://schemas.microsoft.com/office/drawing/2014/main" id="{0C982DC1-9B90-411C-AFAF-117452E77D99}"/>
              </a:ext>
            </a:extLst>
          </p:cNvPr>
          <p:cNvSpPr>
            <a:spLocks noChangeArrowheads="1"/>
          </p:cNvSpPr>
          <p:nvPr/>
        </p:nvSpPr>
        <p:spPr bwMode="auto">
          <a:xfrm>
            <a:off x="7697014" y="2269034"/>
            <a:ext cx="335858" cy="316124"/>
          </a:xfrm>
          <a:prstGeom prst="rect">
            <a:avLst/>
          </a:prstGeom>
          <a:noFill/>
          <a:ln w="57150">
            <a:solidFill>
              <a:schemeClr val="accent4">
                <a:lumMod val="75000"/>
              </a:schemeClr>
            </a:solidFill>
            <a:miter lim="800000"/>
          </a:ln>
        </p:spPr>
        <p:txBody>
          <a:bodyPr anchor="ctr"/>
          <a:lstStyle>
            <a:lvl1pPr defTabSz="904875">
              <a:defRPr kumimoji="1" sz="2400">
                <a:solidFill>
                  <a:schemeClr val="tx1"/>
                </a:solidFill>
                <a:latin typeface="Arial" panose="020B0604020202020204" pitchFamily="34" charset="0"/>
                <a:ea typeface="宋体" panose="02010600030101010101" pitchFamily="2" charset="-122"/>
              </a:defRPr>
            </a:lvl1pPr>
            <a:lvl2pPr marL="742950" indent="-285750" defTabSz="904875">
              <a:defRPr kumimoji="1" sz="2400">
                <a:solidFill>
                  <a:schemeClr val="tx1"/>
                </a:solidFill>
                <a:latin typeface="Arial" panose="020B0604020202020204" pitchFamily="34" charset="0"/>
                <a:ea typeface="宋体" panose="02010600030101010101" pitchFamily="2" charset="-122"/>
              </a:defRPr>
            </a:lvl2pPr>
            <a:lvl3pPr marL="1143000" indent="-228600" defTabSz="904875">
              <a:defRPr kumimoji="1" sz="2400">
                <a:solidFill>
                  <a:schemeClr val="tx1"/>
                </a:solidFill>
                <a:latin typeface="Arial" panose="020B0604020202020204" pitchFamily="34" charset="0"/>
                <a:ea typeface="宋体" panose="02010600030101010101" pitchFamily="2" charset="-122"/>
              </a:defRPr>
            </a:lvl3pPr>
            <a:lvl4pPr marL="1600200" indent="-228600" defTabSz="904875">
              <a:defRPr kumimoji="1" sz="2400">
                <a:solidFill>
                  <a:schemeClr val="tx1"/>
                </a:solidFill>
                <a:latin typeface="Arial" panose="020B0604020202020204" pitchFamily="34" charset="0"/>
                <a:ea typeface="宋体" panose="02010600030101010101" pitchFamily="2" charset="-122"/>
              </a:defRPr>
            </a:lvl4pPr>
            <a:lvl5pPr marL="2057400" indent="-228600" defTabSz="904875">
              <a:defRPr kumimoji="1" sz="2400">
                <a:solidFill>
                  <a:schemeClr val="tx1"/>
                </a:solidFill>
                <a:latin typeface="Arial" panose="020B0604020202020204" pitchFamily="34" charset="0"/>
                <a:ea typeface="宋体" panose="02010600030101010101" pitchFamily="2" charset="-122"/>
              </a:defRPr>
            </a:lvl5pPr>
            <a:lvl6pPr marL="25146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kumimoji="0" lang="zh-CN" altLang="en-US">
              <a:solidFill>
                <a:srgbClr val="FFFFFF"/>
              </a:solidFill>
            </a:endParaRPr>
          </a:p>
        </p:txBody>
      </p:sp>
      <p:sp>
        <p:nvSpPr>
          <p:cNvPr id="43" name="矩形 21">
            <a:extLst>
              <a:ext uri="{FF2B5EF4-FFF2-40B4-BE49-F238E27FC236}">
                <a16:creationId xmlns:a16="http://schemas.microsoft.com/office/drawing/2014/main" id="{DC593B96-F0CE-4DEF-B3FC-D6609FB07CC3}"/>
              </a:ext>
            </a:extLst>
          </p:cNvPr>
          <p:cNvSpPr>
            <a:spLocks noChangeArrowheads="1"/>
          </p:cNvSpPr>
          <p:nvPr/>
        </p:nvSpPr>
        <p:spPr bwMode="auto">
          <a:xfrm>
            <a:off x="7732483" y="2607529"/>
            <a:ext cx="280483" cy="502974"/>
          </a:xfrm>
          <a:prstGeom prst="rect">
            <a:avLst/>
          </a:prstGeom>
          <a:noFill/>
          <a:ln w="57150">
            <a:solidFill>
              <a:schemeClr val="bg1">
                <a:lumMod val="50000"/>
              </a:schemeClr>
            </a:solidFill>
            <a:miter lim="800000"/>
          </a:ln>
        </p:spPr>
        <p:txBody>
          <a:bodyPr anchor="ctr"/>
          <a:lstStyle>
            <a:lvl1pPr defTabSz="904875">
              <a:defRPr kumimoji="1" sz="2400">
                <a:solidFill>
                  <a:schemeClr val="tx1"/>
                </a:solidFill>
                <a:latin typeface="Arial" panose="020B0604020202020204" pitchFamily="34" charset="0"/>
                <a:ea typeface="宋体" panose="02010600030101010101" pitchFamily="2" charset="-122"/>
              </a:defRPr>
            </a:lvl1pPr>
            <a:lvl2pPr marL="742950" indent="-285750" defTabSz="904875">
              <a:defRPr kumimoji="1" sz="2400">
                <a:solidFill>
                  <a:schemeClr val="tx1"/>
                </a:solidFill>
                <a:latin typeface="Arial" panose="020B0604020202020204" pitchFamily="34" charset="0"/>
                <a:ea typeface="宋体" panose="02010600030101010101" pitchFamily="2" charset="-122"/>
              </a:defRPr>
            </a:lvl2pPr>
            <a:lvl3pPr marL="1143000" indent="-228600" defTabSz="904875">
              <a:defRPr kumimoji="1" sz="2400">
                <a:solidFill>
                  <a:schemeClr val="tx1"/>
                </a:solidFill>
                <a:latin typeface="Arial" panose="020B0604020202020204" pitchFamily="34" charset="0"/>
                <a:ea typeface="宋体" panose="02010600030101010101" pitchFamily="2" charset="-122"/>
              </a:defRPr>
            </a:lvl3pPr>
            <a:lvl4pPr marL="1600200" indent="-228600" defTabSz="904875">
              <a:defRPr kumimoji="1" sz="2400">
                <a:solidFill>
                  <a:schemeClr val="tx1"/>
                </a:solidFill>
                <a:latin typeface="Arial" panose="020B0604020202020204" pitchFamily="34" charset="0"/>
                <a:ea typeface="宋体" panose="02010600030101010101" pitchFamily="2" charset="-122"/>
              </a:defRPr>
            </a:lvl4pPr>
            <a:lvl5pPr marL="2057400" indent="-228600" defTabSz="904875">
              <a:defRPr kumimoji="1" sz="2400">
                <a:solidFill>
                  <a:schemeClr val="tx1"/>
                </a:solidFill>
                <a:latin typeface="Arial" panose="020B0604020202020204" pitchFamily="34" charset="0"/>
                <a:ea typeface="宋体" panose="02010600030101010101" pitchFamily="2" charset="-122"/>
              </a:defRPr>
            </a:lvl5pPr>
            <a:lvl6pPr marL="25146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kumimoji="0" lang="zh-CN" altLang="en-US">
              <a:solidFill>
                <a:srgbClr val="FFFFFF"/>
              </a:solidFill>
            </a:endParaRPr>
          </a:p>
        </p:txBody>
      </p:sp>
      <p:sp>
        <p:nvSpPr>
          <p:cNvPr id="44" name="矩形 22">
            <a:extLst>
              <a:ext uri="{FF2B5EF4-FFF2-40B4-BE49-F238E27FC236}">
                <a16:creationId xmlns:a16="http://schemas.microsoft.com/office/drawing/2014/main" id="{63787694-C42E-4743-A7F0-3B3D3A045E87}"/>
              </a:ext>
            </a:extLst>
          </p:cNvPr>
          <p:cNvSpPr>
            <a:spLocks noChangeArrowheads="1"/>
          </p:cNvSpPr>
          <p:nvPr/>
        </p:nvSpPr>
        <p:spPr bwMode="auto">
          <a:xfrm>
            <a:off x="7786918" y="1995179"/>
            <a:ext cx="217193" cy="202958"/>
          </a:xfrm>
          <a:prstGeom prst="rect">
            <a:avLst/>
          </a:prstGeom>
          <a:noFill/>
          <a:ln w="57150">
            <a:solidFill>
              <a:srgbClr val="FF0000"/>
            </a:solidFill>
            <a:miter lim="800000"/>
          </a:ln>
        </p:spPr>
        <p:txBody>
          <a:bodyPr anchor="ctr"/>
          <a:lstStyle>
            <a:lvl1pPr defTabSz="904875">
              <a:defRPr kumimoji="1" sz="2400">
                <a:solidFill>
                  <a:schemeClr val="tx1"/>
                </a:solidFill>
                <a:latin typeface="Arial" panose="020B0604020202020204" pitchFamily="34" charset="0"/>
                <a:ea typeface="宋体" panose="02010600030101010101" pitchFamily="2" charset="-122"/>
              </a:defRPr>
            </a:lvl1pPr>
            <a:lvl2pPr marL="742950" indent="-285750" defTabSz="904875">
              <a:defRPr kumimoji="1" sz="2400">
                <a:solidFill>
                  <a:schemeClr val="tx1"/>
                </a:solidFill>
                <a:latin typeface="Arial" panose="020B0604020202020204" pitchFamily="34" charset="0"/>
                <a:ea typeface="宋体" panose="02010600030101010101" pitchFamily="2" charset="-122"/>
              </a:defRPr>
            </a:lvl2pPr>
            <a:lvl3pPr marL="1143000" indent="-228600" defTabSz="904875">
              <a:defRPr kumimoji="1" sz="2400">
                <a:solidFill>
                  <a:schemeClr val="tx1"/>
                </a:solidFill>
                <a:latin typeface="Arial" panose="020B0604020202020204" pitchFamily="34" charset="0"/>
                <a:ea typeface="宋体" panose="02010600030101010101" pitchFamily="2" charset="-122"/>
              </a:defRPr>
            </a:lvl3pPr>
            <a:lvl4pPr marL="1600200" indent="-228600" defTabSz="904875">
              <a:defRPr kumimoji="1" sz="2400">
                <a:solidFill>
                  <a:schemeClr val="tx1"/>
                </a:solidFill>
                <a:latin typeface="Arial" panose="020B0604020202020204" pitchFamily="34" charset="0"/>
                <a:ea typeface="宋体" panose="02010600030101010101" pitchFamily="2" charset="-122"/>
              </a:defRPr>
            </a:lvl4pPr>
            <a:lvl5pPr marL="2057400" indent="-228600" defTabSz="904875">
              <a:defRPr kumimoji="1" sz="2400">
                <a:solidFill>
                  <a:schemeClr val="tx1"/>
                </a:solidFill>
                <a:latin typeface="Arial" panose="020B0604020202020204" pitchFamily="34" charset="0"/>
                <a:ea typeface="宋体" panose="02010600030101010101" pitchFamily="2" charset="-122"/>
              </a:defRPr>
            </a:lvl5pPr>
            <a:lvl6pPr marL="25146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kumimoji="0" lang="zh-CN" altLang="en-US">
              <a:solidFill>
                <a:srgbClr val="FFFFFF"/>
              </a:solidFill>
            </a:endParaRPr>
          </a:p>
        </p:txBody>
      </p:sp>
      <p:sp>
        <p:nvSpPr>
          <p:cNvPr id="45" name="圆角矩形 24">
            <a:extLst>
              <a:ext uri="{FF2B5EF4-FFF2-40B4-BE49-F238E27FC236}">
                <a16:creationId xmlns:a16="http://schemas.microsoft.com/office/drawing/2014/main" id="{0C662630-C23D-44CB-A8E6-9BA9FE6D7B54}"/>
              </a:ext>
            </a:extLst>
          </p:cNvPr>
          <p:cNvSpPr>
            <a:spLocks noChangeArrowheads="1"/>
          </p:cNvSpPr>
          <p:nvPr/>
        </p:nvSpPr>
        <p:spPr bwMode="auto">
          <a:xfrm>
            <a:off x="8695108" y="1919348"/>
            <a:ext cx="1671202" cy="1098171"/>
          </a:xfrm>
          <a:prstGeom prst="roundRect">
            <a:avLst>
              <a:gd name="adj" fmla="val 16667"/>
            </a:avLst>
          </a:prstGeom>
          <a:solidFill>
            <a:srgbClr val="000000"/>
          </a:solidFill>
          <a:ln w="6350">
            <a:solidFill>
              <a:schemeClr val="accent1"/>
            </a:solidFill>
            <a:round/>
          </a:ln>
        </p:spPr>
        <p:txBody>
          <a:bodyPr wrap="square" lIns="68157" tIns="34289" rIns="68157" bIns="34289">
            <a:spAutoFit/>
          </a:bodyPr>
          <a:lstStyle>
            <a:lvl1pPr marL="200025" indent="-200025" defTabSz="904875">
              <a:defRPr kumimoji="1" sz="2400">
                <a:solidFill>
                  <a:schemeClr val="tx1"/>
                </a:solidFill>
                <a:latin typeface="Arial" panose="020B0604020202020204" pitchFamily="34" charset="0"/>
                <a:ea typeface="宋体" panose="02010600030101010101" pitchFamily="2" charset="-122"/>
              </a:defRPr>
            </a:lvl1pPr>
            <a:lvl2pPr marL="742950" indent="-285750" defTabSz="904875">
              <a:defRPr kumimoji="1" sz="2400">
                <a:solidFill>
                  <a:schemeClr val="tx1"/>
                </a:solidFill>
                <a:latin typeface="Arial" panose="020B0604020202020204" pitchFamily="34" charset="0"/>
                <a:ea typeface="宋体" panose="02010600030101010101" pitchFamily="2" charset="-122"/>
              </a:defRPr>
            </a:lvl2pPr>
            <a:lvl3pPr marL="1143000" indent="-228600" defTabSz="904875">
              <a:defRPr kumimoji="1" sz="2400">
                <a:solidFill>
                  <a:schemeClr val="tx1"/>
                </a:solidFill>
                <a:latin typeface="Arial" panose="020B0604020202020204" pitchFamily="34" charset="0"/>
                <a:ea typeface="宋体" panose="02010600030101010101" pitchFamily="2" charset="-122"/>
              </a:defRPr>
            </a:lvl3pPr>
            <a:lvl4pPr marL="1600200" indent="-228600" defTabSz="904875">
              <a:defRPr kumimoji="1" sz="2400">
                <a:solidFill>
                  <a:schemeClr val="tx1"/>
                </a:solidFill>
                <a:latin typeface="Arial" panose="020B0604020202020204" pitchFamily="34" charset="0"/>
                <a:ea typeface="宋体" panose="02010600030101010101" pitchFamily="2" charset="-122"/>
              </a:defRPr>
            </a:lvl4pPr>
            <a:lvl5pPr marL="2057400" indent="-228600" defTabSz="904875">
              <a:defRPr kumimoji="1" sz="2400">
                <a:solidFill>
                  <a:schemeClr val="tx1"/>
                </a:solidFill>
                <a:latin typeface="Arial" panose="020B0604020202020204" pitchFamily="34" charset="0"/>
                <a:ea typeface="宋体" panose="02010600030101010101" pitchFamily="2" charset="-122"/>
              </a:defRPr>
            </a:lvl5pPr>
            <a:lvl6pPr marL="25146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kumimoji="0" lang="zh-CN" altLang="en-US" sz="1500" b="1" dirty="0">
                <a:solidFill>
                  <a:srgbClr val="FFFFFF"/>
                </a:solidFill>
                <a:latin typeface="微软雅黑" panose="020B0503020204020204" charset="-122"/>
                <a:ea typeface="微软雅黑" panose="020B0503020204020204" charset="-122"/>
                <a:sym typeface="微软雅黑" panose="020B0503020204020204" charset="-122"/>
              </a:rPr>
              <a:t>男性</a:t>
            </a:r>
            <a:endParaRPr kumimoji="0" lang="en-US" altLang="zh-CN" sz="1500" b="1" dirty="0">
              <a:solidFill>
                <a:srgbClr val="FFFFFF"/>
              </a:solidFill>
              <a:latin typeface="微软雅黑" panose="020B0503020204020204" charset="-122"/>
              <a:ea typeface="微软雅黑" panose="020B0503020204020204" charset="-122"/>
              <a:sym typeface="微软雅黑" panose="020B0503020204020204" charset="-122"/>
            </a:endParaRPr>
          </a:p>
          <a:p>
            <a:pPr>
              <a:buFont typeface="Arial" panose="020B0604020202020204" pitchFamily="34" charset="0"/>
              <a:buChar char="•"/>
            </a:pPr>
            <a:r>
              <a:rPr kumimoji="0" lang="zh-CN" altLang="en-US" sz="1500" b="1" dirty="0">
                <a:solidFill>
                  <a:srgbClr val="FFFFFF"/>
                </a:solidFill>
                <a:latin typeface="微软雅黑" panose="020B0503020204020204" charset="-122"/>
                <a:ea typeface="微软雅黑" panose="020B0503020204020204" charset="-122"/>
                <a:sym typeface="微软雅黑" panose="020B0503020204020204" charset="-122"/>
              </a:rPr>
              <a:t>土黄色上衣</a:t>
            </a:r>
            <a:endParaRPr kumimoji="0" lang="en-US" altLang="zh-CN" sz="1500" b="1" dirty="0">
              <a:solidFill>
                <a:srgbClr val="FFFFFF"/>
              </a:solidFill>
              <a:latin typeface="微软雅黑" panose="020B0503020204020204" charset="-122"/>
              <a:ea typeface="微软雅黑" panose="020B0503020204020204" charset="-122"/>
              <a:sym typeface="微软雅黑" panose="020B0503020204020204" charset="-122"/>
            </a:endParaRPr>
          </a:p>
          <a:p>
            <a:pPr>
              <a:buFont typeface="Arial" panose="020B0604020202020204" pitchFamily="34" charset="0"/>
              <a:buChar char="•"/>
            </a:pPr>
            <a:r>
              <a:rPr kumimoji="0" lang="zh-CN" altLang="en-US" sz="1500" b="1" dirty="0">
                <a:solidFill>
                  <a:srgbClr val="FFFFFF"/>
                </a:solidFill>
                <a:latin typeface="微软雅黑" panose="020B0503020204020204" charset="-122"/>
                <a:ea typeface="微软雅黑" panose="020B0503020204020204" charset="-122"/>
                <a:sym typeface="微软雅黑" panose="020B0503020204020204" charset="-122"/>
              </a:rPr>
              <a:t>灰色裤子</a:t>
            </a:r>
            <a:endParaRPr kumimoji="0" lang="en-US" altLang="zh-CN" sz="1500" b="1" dirty="0">
              <a:solidFill>
                <a:srgbClr val="FFFFFF"/>
              </a:solidFill>
              <a:latin typeface="微软雅黑" panose="020B0503020204020204" charset="-122"/>
              <a:ea typeface="微软雅黑" panose="020B0503020204020204" charset="-122"/>
              <a:sym typeface="微软雅黑" panose="020B0503020204020204" charset="-122"/>
            </a:endParaRPr>
          </a:p>
          <a:p>
            <a:pPr>
              <a:buFont typeface="Arial" panose="020B0604020202020204" pitchFamily="34" charset="0"/>
              <a:buChar char="•"/>
            </a:pPr>
            <a:r>
              <a:rPr kumimoji="0" lang="zh-CN" altLang="en-US" sz="1500" b="1" dirty="0">
                <a:solidFill>
                  <a:srgbClr val="FFFFFF"/>
                </a:solidFill>
                <a:latin typeface="微软雅黑" panose="020B0503020204020204" charset="-122"/>
                <a:ea typeface="微软雅黑" panose="020B0503020204020204" charset="-122"/>
                <a:sym typeface="微软雅黑" panose="020B0503020204020204" charset="-122"/>
              </a:rPr>
              <a:t>红帽子</a:t>
            </a:r>
          </a:p>
        </p:txBody>
      </p:sp>
      <p:sp>
        <p:nvSpPr>
          <p:cNvPr id="46" name="花边圆形 160">
            <a:extLst>
              <a:ext uri="{FF2B5EF4-FFF2-40B4-BE49-F238E27FC236}">
                <a16:creationId xmlns:a16="http://schemas.microsoft.com/office/drawing/2014/main" id="{BA7CCD69-B3F6-43C2-9733-BC57B6423B6E}"/>
              </a:ext>
            </a:extLst>
          </p:cNvPr>
          <p:cNvSpPr>
            <a:spLocks noChangeArrowheads="1"/>
          </p:cNvSpPr>
          <p:nvPr/>
        </p:nvSpPr>
        <p:spPr bwMode="auto">
          <a:xfrm>
            <a:off x="3065319" y="4232686"/>
            <a:ext cx="88900" cy="98425"/>
          </a:xfrm>
          <a:prstGeom prst="ellipse">
            <a:avLst/>
          </a:prstGeom>
          <a:solidFill>
            <a:srgbClr val="FF3631"/>
          </a:solidFill>
          <a:ln>
            <a:noFill/>
          </a:ln>
        </p:spPr>
        <p:txBody>
          <a:bodyPr lIns="68157" tIns="34289" rIns="68157" bIns="34289" anchor="ctr"/>
          <a:lstStyle>
            <a:lvl1pPr defTabSz="904875">
              <a:defRPr kumimoji="1" sz="2400">
                <a:solidFill>
                  <a:schemeClr val="tx1"/>
                </a:solidFill>
                <a:latin typeface="Arial" panose="020B0604020202020204" pitchFamily="34" charset="0"/>
                <a:ea typeface="宋体" panose="02010600030101010101" pitchFamily="2" charset="-122"/>
              </a:defRPr>
            </a:lvl1pPr>
            <a:lvl2pPr marL="742950" indent="-285750" defTabSz="904875">
              <a:defRPr kumimoji="1" sz="2400">
                <a:solidFill>
                  <a:schemeClr val="tx1"/>
                </a:solidFill>
                <a:latin typeface="Arial" panose="020B0604020202020204" pitchFamily="34" charset="0"/>
                <a:ea typeface="宋体" panose="02010600030101010101" pitchFamily="2" charset="-122"/>
              </a:defRPr>
            </a:lvl2pPr>
            <a:lvl3pPr marL="1143000" indent="-228600" defTabSz="904875">
              <a:defRPr kumimoji="1" sz="2400">
                <a:solidFill>
                  <a:schemeClr val="tx1"/>
                </a:solidFill>
                <a:latin typeface="Arial" panose="020B0604020202020204" pitchFamily="34" charset="0"/>
                <a:ea typeface="宋体" panose="02010600030101010101" pitchFamily="2" charset="-122"/>
              </a:defRPr>
            </a:lvl3pPr>
            <a:lvl4pPr marL="1600200" indent="-228600" defTabSz="904875">
              <a:defRPr kumimoji="1" sz="2400">
                <a:solidFill>
                  <a:schemeClr val="tx1"/>
                </a:solidFill>
                <a:latin typeface="Arial" panose="020B0604020202020204" pitchFamily="34" charset="0"/>
                <a:ea typeface="宋体" panose="02010600030101010101" pitchFamily="2" charset="-122"/>
              </a:defRPr>
            </a:lvl4pPr>
            <a:lvl5pPr marL="2057400" indent="-228600" defTabSz="904875">
              <a:defRPr kumimoji="1" sz="2400">
                <a:solidFill>
                  <a:schemeClr val="tx1"/>
                </a:solidFill>
                <a:latin typeface="Arial" panose="020B0604020202020204" pitchFamily="34" charset="0"/>
                <a:ea typeface="宋体" panose="02010600030101010101" pitchFamily="2" charset="-122"/>
              </a:defRPr>
            </a:lvl5pPr>
            <a:lvl6pPr marL="25146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kumimoji="0" lang="zh-CN" altLang="en-US">
              <a:solidFill>
                <a:srgbClr val="000000"/>
              </a:solidFill>
              <a:sym typeface="Calibri" panose="020F0502020204030204" charset="0"/>
            </a:endParaRPr>
          </a:p>
        </p:txBody>
      </p:sp>
      <p:sp>
        <p:nvSpPr>
          <p:cNvPr id="47" name="花边圆形 160">
            <a:extLst>
              <a:ext uri="{FF2B5EF4-FFF2-40B4-BE49-F238E27FC236}">
                <a16:creationId xmlns:a16="http://schemas.microsoft.com/office/drawing/2014/main" id="{EF7A1F6B-14ED-4C91-9E38-9D32FECB2EA8}"/>
              </a:ext>
            </a:extLst>
          </p:cNvPr>
          <p:cNvSpPr>
            <a:spLocks noChangeArrowheads="1"/>
          </p:cNvSpPr>
          <p:nvPr/>
        </p:nvSpPr>
        <p:spPr bwMode="auto">
          <a:xfrm>
            <a:off x="7087869" y="2985539"/>
            <a:ext cx="88900" cy="98425"/>
          </a:xfrm>
          <a:prstGeom prst="ellipse">
            <a:avLst/>
          </a:prstGeom>
          <a:solidFill>
            <a:srgbClr val="FF3631"/>
          </a:solidFill>
          <a:ln>
            <a:noFill/>
          </a:ln>
        </p:spPr>
        <p:txBody>
          <a:bodyPr lIns="68157" tIns="34289" rIns="68157" bIns="34289" anchor="ctr"/>
          <a:lstStyle>
            <a:lvl1pPr defTabSz="904875">
              <a:defRPr kumimoji="1" sz="2400">
                <a:solidFill>
                  <a:schemeClr val="tx1"/>
                </a:solidFill>
                <a:latin typeface="Arial" panose="020B0604020202020204" pitchFamily="34" charset="0"/>
                <a:ea typeface="宋体" panose="02010600030101010101" pitchFamily="2" charset="-122"/>
              </a:defRPr>
            </a:lvl1pPr>
            <a:lvl2pPr marL="742950" indent="-285750" defTabSz="904875">
              <a:defRPr kumimoji="1" sz="2400">
                <a:solidFill>
                  <a:schemeClr val="tx1"/>
                </a:solidFill>
                <a:latin typeface="Arial" panose="020B0604020202020204" pitchFamily="34" charset="0"/>
                <a:ea typeface="宋体" panose="02010600030101010101" pitchFamily="2" charset="-122"/>
              </a:defRPr>
            </a:lvl2pPr>
            <a:lvl3pPr marL="1143000" indent="-228600" defTabSz="904875">
              <a:defRPr kumimoji="1" sz="2400">
                <a:solidFill>
                  <a:schemeClr val="tx1"/>
                </a:solidFill>
                <a:latin typeface="Arial" panose="020B0604020202020204" pitchFamily="34" charset="0"/>
                <a:ea typeface="宋体" panose="02010600030101010101" pitchFamily="2" charset="-122"/>
              </a:defRPr>
            </a:lvl3pPr>
            <a:lvl4pPr marL="1600200" indent="-228600" defTabSz="904875">
              <a:defRPr kumimoji="1" sz="2400">
                <a:solidFill>
                  <a:schemeClr val="tx1"/>
                </a:solidFill>
                <a:latin typeface="Arial" panose="020B0604020202020204" pitchFamily="34" charset="0"/>
                <a:ea typeface="宋体" panose="02010600030101010101" pitchFamily="2" charset="-122"/>
              </a:defRPr>
            </a:lvl4pPr>
            <a:lvl5pPr marL="2057400" indent="-228600" defTabSz="904875">
              <a:defRPr kumimoji="1" sz="2400">
                <a:solidFill>
                  <a:schemeClr val="tx1"/>
                </a:solidFill>
                <a:latin typeface="Arial" panose="020B0604020202020204" pitchFamily="34" charset="0"/>
                <a:ea typeface="宋体" panose="02010600030101010101" pitchFamily="2" charset="-122"/>
              </a:defRPr>
            </a:lvl5pPr>
            <a:lvl6pPr marL="25146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kumimoji="0" lang="zh-CN" altLang="en-US">
              <a:solidFill>
                <a:srgbClr val="000000"/>
              </a:solidFill>
              <a:sym typeface="Calibri" panose="020F0502020204030204" charset="0"/>
            </a:endParaRPr>
          </a:p>
        </p:txBody>
      </p:sp>
      <p:sp>
        <p:nvSpPr>
          <p:cNvPr id="48" name="文本框 7">
            <a:extLst>
              <a:ext uri="{FF2B5EF4-FFF2-40B4-BE49-F238E27FC236}">
                <a16:creationId xmlns:a16="http://schemas.microsoft.com/office/drawing/2014/main" id="{42786DF1-98F8-4E49-95CB-D52A8D4B3C9C}"/>
              </a:ext>
            </a:extLst>
          </p:cNvPr>
          <p:cNvSpPr>
            <a:spLocks noChangeArrowheads="1"/>
          </p:cNvSpPr>
          <p:nvPr/>
        </p:nvSpPr>
        <p:spPr bwMode="auto">
          <a:xfrm>
            <a:off x="3446959" y="4764166"/>
            <a:ext cx="702415" cy="291141"/>
          </a:xfrm>
          <a:prstGeom prst="roundRect">
            <a:avLst>
              <a:gd name="adj" fmla="val 16667"/>
            </a:avLst>
          </a:prstGeom>
          <a:solidFill>
            <a:schemeClr val="tx1"/>
          </a:solidFill>
          <a:ln w="19050">
            <a:solidFill>
              <a:srgbClr val="FFFFFF"/>
            </a:solidFill>
            <a:round/>
          </a:ln>
        </p:spPr>
        <p:txBody>
          <a:bodyPr wrap="none" lIns="68157" tIns="34289" rIns="68157" bIns="34289">
            <a:spAutoFit/>
          </a:bodyPr>
          <a:lstStyle>
            <a:lvl1pPr defTabSz="904875">
              <a:defRPr kumimoji="1" sz="2400">
                <a:solidFill>
                  <a:schemeClr val="tx1"/>
                </a:solidFill>
                <a:latin typeface="Arial" panose="020B0604020202020204" pitchFamily="34" charset="0"/>
                <a:ea typeface="宋体" panose="02010600030101010101" pitchFamily="2" charset="-122"/>
              </a:defRPr>
            </a:lvl1pPr>
            <a:lvl2pPr marL="742950" indent="-285750" defTabSz="904875">
              <a:defRPr kumimoji="1" sz="2400">
                <a:solidFill>
                  <a:schemeClr val="tx1"/>
                </a:solidFill>
                <a:latin typeface="Arial" panose="020B0604020202020204" pitchFamily="34" charset="0"/>
                <a:ea typeface="宋体" panose="02010600030101010101" pitchFamily="2" charset="-122"/>
              </a:defRPr>
            </a:lvl2pPr>
            <a:lvl3pPr marL="1143000" indent="-228600" defTabSz="904875">
              <a:defRPr kumimoji="1" sz="2400">
                <a:solidFill>
                  <a:schemeClr val="tx1"/>
                </a:solidFill>
                <a:latin typeface="Arial" panose="020B0604020202020204" pitchFamily="34" charset="0"/>
                <a:ea typeface="宋体" panose="02010600030101010101" pitchFamily="2" charset="-122"/>
              </a:defRPr>
            </a:lvl3pPr>
            <a:lvl4pPr marL="1600200" indent="-228600" defTabSz="904875">
              <a:defRPr kumimoji="1" sz="2400">
                <a:solidFill>
                  <a:schemeClr val="tx1"/>
                </a:solidFill>
                <a:latin typeface="Arial" panose="020B0604020202020204" pitchFamily="34" charset="0"/>
                <a:ea typeface="宋体" panose="02010600030101010101" pitchFamily="2" charset="-122"/>
              </a:defRPr>
            </a:lvl4pPr>
            <a:lvl5pPr marL="2057400" indent="-228600" defTabSz="904875">
              <a:defRPr kumimoji="1" sz="2400">
                <a:solidFill>
                  <a:schemeClr val="tx1"/>
                </a:solidFill>
                <a:latin typeface="Arial" panose="020B0604020202020204" pitchFamily="34" charset="0"/>
                <a:ea typeface="宋体" panose="02010600030101010101" pitchFamily="2" charset="-122"/>
              </a:defRPr>
            </a:lvl5pPr>
            <a:lvl6pPr marL="25146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defTabSz="904875"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lnSpc>
                <a:spcPct val="90000"/>
              </a:lnSpc>
              <a:spcAft>
                <a:spcPct val="35000"/>
              </a:spcAft>
            </a:pPr>
            <a:r>
              <a:rPr kumimoji="0" lang="zh-CN" altLang="en-US" sz="1400" b="1" dirty="0">
                <a:solidFill>
                  <a:schemeClr val="bg1"/>
                </a:solidFill>
                <a:latin typeface="微软雅黑" panose="020B0503020204020204" charset="-122"/>
                <a:ea typeface="微软雅黑" panose="020B0503020204020204" charset="-122"/>
                <a:sym typeface="微软雅黑" panose="020B0503020204020204" charset="-122"/>
              </a:rPr>
              <a:t>案发地</a:t>
            </a:r>
          </a:p>
        </p:txBody>
      </p:sp>
      <p:sp>
        <p:nvSpPr>
          <p:cNvPr id="49" name="任意形状 7">
            <a:extLst>
              <a:ext uri="{FF2B5EF4-FFF2-40B4-BE49-F238E27FC236}">
                <a16:creationId xmlns:a16="http://schemas.microsoft.com/office/drawing/2014/main" id="{23F9CA7E-46C6-436A-B1EC-DB7D1A64D897}"/>
              </a:ext>
            </a:extLst>
          </p:cNvPr>
          <p:cNvSpPr/>
          <p:nvPr/>
        </p:nvSpPr>
        <p:spPr>
          <a:xfrm>
            <a:off x="3800410" y="4025002"/>
            <a:ext cx="787400" cy="573436"/>
          </a:xfrm>
          <a:custGeom>
            <a:avLst/>
            <a:gdLst>
              <a:gd name="connsiteX0" fmla="*/ 0 w 787400"/>
              <a:gd name="connsiteY0" fmla="*/ 573436 h 573436"/>
              <a:gd name="connsiteX1" fmla="*/ 0 w 787400"/>
              <a:gd name="connsiteY1" fmla="*/ 573436 h 573436"/>
              <a:gd name="connsiteX2" fmla="*/ 330200 w 787400"/>
              <a:gd name="connsiteY2" fmla="*/ 357536 h 573436"/>
              <a:gd name="connsiteX3" fmla="*/ 431800 w 787400"/>
              <a:gd name="connsiteY3" fmla="*/ 243236 h 573436"/>
              <a:gd name="connsiteX4" fmla="*/ 660400 w 787400"/>
              <a:gd name="connsiteY4" fmla="*/ 90836 h 573436"/>
              <a:gd name="connsiteX5" fmla="*/ 723900 w 787400"/>
              <a:gd name="connsiteY5" fmla="*/ 40036 h 573436"/>
              <a:gd name="connsiteX6" fmla="*/ 762000 w 787400"/>
              <a:gd name="connsiteY6" fmla="*/ 1936 h 573436"/>
              <a:gd name="connsiteX7" fmla="*/ 787400 w 787400"/>
              <a:gd name="connsiteY7" fmla="*/ 1936 h 57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400" h="573436">
                <a:moveTo>
                  <a:pt x="0" y="573436"/>
                </a:moveTo>
                <a:lnTo>
                  <a:pt x="0" y="573436"/>
                </a:lnTo>
                <a:cubicBezTo>
                  <a:pt x="110067" y="501469"/>
                  <a:pt x="225737" y="437419"/>
                  <a:pt x="330200" y="357536"/>
                </a:cubicBezTo>
                <a:cubicBezTo>
                  <a:pt x="370693" y="326571"/>
                  <a:pt x="392144" y="275266"/>
                  <a:pt x="431800" y="243236"/>
                </a:cubicBezTo>
                <a:cubicBezTo>
                  <a:pt x="503045" y="185692"/>
                  <a:pt x="588887" y="148046"/>
                  <a:pt x="660400" y="90836"/>
                </a:cubicBezTo>
                <a:cubicBezTo>
                  <a:pt x="681567" y="73903"/>
                  <a:pt x="703500" y="57886"/>
                  <a:pt x="723900" y="40036"/>
                </a:cubicBezTo>
                <a:cubicBezTo>
                  <a:pt x="737417" y="28209"/>
                  <a:pt x="746599" y="11177"/>
                  <a:pt x="762000" y="1936"/>
                </a:cubicBezTo>
                <a:cubicBezTo>
                  <a:pt x="769260" y="-2420"/>
                  <a:pt x="778933" y="1936"/>
                  <a:pt x="787400" y="1936"/>
                </a:cubicBezTo>
              </a:path>
            </a:pathLst>
          </a:custGeom>
        </p:spPr>
        <p:style>
          <a:lnRef idx="0">
            <a:srgbClr val="FFFFFF"/>
          </a:lnRef>
          <a:fillRef idx="0">
            <a:srgbClr val="FFFFFF"/>
          </a:fillRef>
          <a:effectRef idx="0">
            <a:srgbClr val="FFFFFF"/>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51" name="可选流程 10">
            <a:extLst>
              <a:ext uri="{FF2B5EF4-FFF2-40B4-BE49-F238E27FC236}">
                <a16:creationId xmlns:a16="http://schemas.microsoft.com/office/drawing/2014/main" id="{CAD25C9C-C15D-4646-82A0-7105B223098C}"/>
              </a:ext>
            </a:extLst>
          </p:cNvPr>
          <p:cNvSpPr/>
          <p:nvPr/>
        </p:nvSpPr>
        <p:spPr>
          <a:xfrm>
            <a:off x="9078217" y="1501408"/>
            <a:ext cx="1100310" cy="408620"/>
          </a:xfrm>
          <a:prstGeom prst="flowChartAlternateProcess">
            <a:avLst/>
          </a:prstGeom>
          <a:solidFill>
            <a:schemeClr val="accent1">
              <a:lumMod val="60000"/>
              <a:lumOff val="40000"/>
            </a:schemeClr>
          </a:solidFill>
          <a:ln w="12700" cap="flat">
            <a:solidFill>
              <a:schemeClr val="accent1"/>
            </a:solidFill>
            <a:prstDash val="solid"/>
            <a:miter lim="800000"/>
          </a:ln>
          <a:effectLst>
            <a:outerShdw blurRad="50800" dist="38100" dir="18900000" algn="bl" rotWithShape="0">
              <a:prstClr val="black">
                <a:alpha val="40000"/>
              </a:prst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ctr">
            <a:spAutoFit/>
          </a:bodyPr>
          <a:lstStyle/>
          <a:p>
            <a:r>
              <a:rPr lang="zh-CN" altLang="en-US" b="1" dirty="0">
                <a:latin typeface="黑体" panose="02010609060101010101" pitchFamily="49" charset="-122"/>
                <a:ea typeface="黑体" panose="02010609060101010101" pitchFamily="49" charset="-122"/>
                <a:sym typeface="黑体" panose="02010609060101010101" pitchFamily="49" charset="-122"/>
              </a:rPr>
              <a:t>全文搜索</a:t>
            </a:r>
          </a:p>
        </p:txBody>
      </p:sp>
      <p:sp>
        <p:nvSpPr>
          <p:cNvPr id="52" name="可选流程 47">
            <a:extLst>
              <a:ext uri="{FF2B5EF4-FFF2-40B4-BE49-F238E27FC236}">
                <a16:creationId xmlns:a16="http://schemas.microsoft.com/office/drawing/2014/main" id="{B8027D7B-5E85-40B9-995B-F01DFA3D9210}"/>
              </a:ext>
            </a:extLst>
          </p:cNvPr>
          <p:cNvSpPr/>
          <p:nvPr/>
        </p:nvSpPr>
        <p:spPr>
          <a:xfrm>
            <a:off x="7048870" y="1502351"/>
            <a:ext cx="1564840" cy="408620"/>
          </a:xfrm>
          <a:prstGeom prst="flowChartAlternateProcess">
            <a:avLst/>
          </a:prstGeom>
          <a:solidFill>
            <a:schemeClr val="accent1">
              <a:lumMod val="60000"/>
              <a:lumOff val="40000"/>
            </a:schemeClr>
          </a:solidFill>
          <a:ln w="12700" cap="flat">
            <a:solidFill>
              <a:schemeClr val="accent1"/>
            </a:solidFill>
            <a:prstDash val="solid"/>
            <a:miter lim="800000"/>
          </a:ln>
          <a:effectLst>
            <a:outerShdw blurRad="50800" dist="38100" dir="18900000" algn="bl" rotWithShape="0">
              <a:prstClr val="black">
                <a:alpha val="40000"/>
              </a:prst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ctr">
            <a:spAutoFit/>
          </a:bodyPr>
          <a:lstStyle/>
          <a:p>
            <a:r>
              <a:rPr lang="zh-CN" altLang="en-US" b="1" dirty="0">
                <a:latin typeface="黑体" panose="02010609060101010101" pitchFamily="49" charset="-122"/>
                <a:ea typeface="黑体" panose="02010609060101010101" pitchFamily="49" charset="-122"/>
                <a:sym typeface="黑体" panose="02010609060101010101" pitchFamily="49" charset="-122"/>
              </a:rPr>
              <a:t>人物特征描述</a:t>
            </a:r>
          </a:p>
        </p:txBody>
      </p:sp>
      <p:sp>
        <p:nvSpPr>
          <p:cNvPr id="28" name="Arrow: Pentagon 27">
            <a:extLst>
              <a:ext uri="{FF2B5EF4-FFF2-40B4-BE49-F238E27FC236}">
                <a16:creationId xmlns:a16="http://schemas.microsoft.com/office/drawing/2014/main" id="{A5DF52D5-F5B9-4786-B763-33CF786BD8DE}"/>
              </a:ext>
            </a:extLst>
          </p:cNvPr>
          <p:cNvSpPr/>
          <p:nvPr/>
        </p:nvSpPr>
        <p:spPr>
          <a:xfrm>
            <a:off x="0" y="346008"/>
            <a:ext cx="2345635" cy="500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二、实际应用实例：</a:t>
            </a:r>
          </a:p>
        </p:txBody>
      </p:sp>
      <p:cxnSp>
        <p:nvCxnSpPr>
          <p:cNvPr id="53" name="Straight Connector 52">
            <a:extLst>
              <a:ext uri="{FF2B5EF4-FFF2-40B4-BE49-F238E27FC236}">
                <a16:creationId xmlns:a16="http://schemas.microsoft.com/office/drawing/2014/main" id="{C235D708-16E8-47B7-8007-0749AC56E821}"/>
              </a:ext>
            </a:extLst>
          </p:cNvPr>
          <p:cNvCxnSpPr/>
          <p:nvPr/>
        </p:nvCxnSpPr>
        <p:spPr>
          <a:xfrm>
            <a:off x="0" y="977323"/>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eeform: Shape 53">
            <a:extLst>
              <a:ext uri="{FF2B5EF4-FFF2-40B4-BE49-F238E27FC236}">
                <a16:creationId xmlns:a16="http://schemas.microsoft.com/office/drawing/2014/main" id="{D930EDB3-2F68-417F-A36F-BDCF77685486}"/>
              </a:ext>
            </a:extLst>
          </p:cNvPr>
          <p:cNvSpPr/>
          <p:nvPr/>
        </p:nvSpPr>
        <p:spPr>
          <a:xfrm>
            <a:off x="2489703" y="2558365"/>
            <a:ext cx="4843628" cy="2013635"/>
          </a:xfrm>
          <a:custGeom>
            <a:avLst/>
            <a:gdLst>
              <a:gd name="connsiteX0" fmla="*/ 778598 w 4843628"/>
              <a:gd name="connsiteY0" fmla="*/ 2013635 h 2013635"/>
              <a:gd name="connsiteX1" fmla="*/ 751438 w 4843628"/>
              <a:gd name="connsiteY1" fmla="*/ 1968368 h 2013635"/>
              <a:gd name="connsiteX2" fmla="*/ 724277 w 4843628"/>
              <a:gd name="connsiteY2" fmla="*/ 1914047 h 2013635"/>
              <a:gd name="connsiteX3" fmla="*/ 688063 w 4843628"/>
              <a:gd name="connsiteY3" fmla="*/ 1832566 h 2013635"/>
              <a:gd name="connsiteX4" fmla="*/ 669956 w 4843628"/>
              <a:gd name="connsiteY4" fmla="*/ 1760138 h 2013635"/>
              <a:gd name="connsiteX5" fmla="*/ 651849 w 4843628"/>
              <a:gd name="connsiteY5" fmla="*/ 1705817 h 2013635"/>
              <a:gd name="connsiteX6" fmla="*/ 642796 w 4843628"/>
              <a:gd name="connsiteY6" fmla="*/ 1678657 h 2013635"/>
              <a:gd name="connsiteX7" fmla="*/ 606582 w 4843628"/>
              <a:gd name="connsiteY7" fmla="*/ 1624336 h 2013635"/>
              <a:gd name="connsiteX8" fmla="*/ 588475 w 4843628"/>
              <a:gd name="connsiteY8" fmla="*/ 1597176 h 2013635"/>
              <a:gd name="connsiteX9" fmla="*/ 561315 w 4843628"/>
              <a:gd name="connsiteY9" fmla="*/ 1579069 h 2013635"/>
              <a:gd name="connsiteX10" fmla="*/ 516047 w 4843628"/>
              <a:gd name="connsiteY10" fmla="*/ 1533801 h 2013635"/>
              <a:gd name="connsiteX11" fmla="*/ 470780 w 4843628"/>
              <a:gd name="connsiteY11" fmla="*/ 1488534 h 2013635"/>
              <a:gd name="connsiteX12" fmla="*/ 434566 w 4843628"/>
              <a:gd name="connsiteY12" fmla="*/ 1434213 h 2013635"/>
              <a:gd name="connsiteX13" fmla="*/ 380246 w 4843628"/>
              <a:gd name="connsiteY13" fmla="*/ 1379892 h 2013635"/>
              <a:gd name="connsiteX14" fmla="*/ 371192 w 4843628"/>
              <a:gd name="connsiteY14" fmla="*/ 1352732 h 2013635"/>
              <a:gd name="connsiteX15" fmla="*/ 325925 w 4843628"/>
              <a:gd name="connsiteY15" fmla="*/ 1298411 h 2013635"/>
              <a:gd name="connsiteX16" fmla="*/ 316871 w 4843628"/>
              <a:gd name="connsiteY16" fmla="*/ 1271251 h 2013635"/>
              <a:gd name="connsiteX17" fmla="*/ 280657 w 4843628"/>
              <a:gd name="connsiteY17" fmla="*/ 1216930 h 2013635"/>
              <a:gd name="connsiteX18" fmla="*/ 262550 w 4843628"/>
              <a:gd name="connsiteY18" fmla="*/ 1189770 h 2013635"/>
              <a:gd name="connsiteX19" fmla="*/ 226337 w 4843628"/>
              <a:gd name="connsiteY19" fmla="*/ 1117342 h 2013635"/>
              <a:gd name="connsiteX20" fmla="*/ 208230 w 4843628"/>
              <a:gd name="connsiteY20" fmla="*/ 1090182 h 2013635"/>
              <a:gd name="connsiteX21" fmla="*/ 181069 w 4843628"/>
              <a:gd name="connsiteY21" fmla="*/ 1035861 h 2013635"/>
              <a:gd name="connsiteX22" fmla="*/ 172016 w 4843628"/>
              <a:gd name="connsiteY22" fmla="*/ 1008700 h 2013635"/>
              <a:gd name="connsiteX23" fmla="*/ 135802 w 4843628"/>
              <a:gd name="connsiteY23" fmla="*/ 936273 h 2013635"/>
              <a:gd name="connsiteX24" fmla="*/ 126748 w 4843628"/>
              <a:gd name="connsiteY24" fmla="*/ 909112 h 2013635"/>
              <a:gd name="connsiteX25" fmla="*/ 72428 w 4843628"/>
              <a:gd name="connsiteY25" fmla="*/ 809524 h 2013635"/>
              <a:gd name="connsiteX26" fmla="*/ 45267 w 4843628"/>
              <a:gd name="connsiteY26" fmla="*/ 737096 h 2013635"/>
              <a:gd name="connsiteX27" fmla="*/ 18107 w 4843628"/>
              <a:gd name="connsiteY27" fmla="*/ 646562 h 2013635"/>
              <a:gd name="connsiteX28" fmla="*/ 0 w 4843628"/>
              <a:gd name="connsiteY28" fmla="*/ 583187 h 2013635"/>
              <a:gd name="connsiteX29" fmla="*/ 398352 w 4843628"/>
              <a:gd name="connsiteY29" fmla="*/ 574134 h 2013635"/>
              <a:gd name="connsiteX30" fmla="*/ 425513 w 4843628"/>
              <a:gd name="connsiteY30" fmla="*/ 583187 h 2013635"/>
              <a:gd name="connsiteX31" fmla="*/ 461727 w 4843628"/>
              <a:gd name="connsiteY31" fmla="*/ 592241 h 2013635"/>
              <a:gd name="connsiteX32" fmla="*/ 516047 w 4843628"/>
              <a:gd name="connsiteY32" fmla="*/ 610348 h 2013635"/>
              <a:gd name="connsiteX33" fmla="*/ 588475 w 4843628"/>
              <a:gd name="connsiteY33" fmla="*/ 619401 h 2013635"/>
              <a:gd name="connsiteX34" fmla="*/ 688063 w 4843628"/>
              <a:gd name="connsiteY34" fmla="*/ 646562 h 2013635"/>
              <a:gd name="connsiteX35" fmla="*/ 742384 w 4843628"/>
              <a:gd name="connsiteY35" fmla="*/ 655615 h 2013635"/>
              <a:gd name="connsiteX36" fmla="*/ 1466661 w 4843628"/>
              <a:gd name="connsiteY36" fmla="*/ 673722 h 2013635"/>
              <a:gd name="connsiteX37" fmla="*/ 1611517 w 4843628"/>
              <a:gd name="connsiteY37" fmla="*/ 691829 h 2013635"/>
              <a:gd name="connsiteX38" fmla="*/ 1674891 w 4843628"/>
              <a:gd name="connsiteY38" fmla="*/ 728043 h 2013635"/>
              <a:gd name="connsiteX39" fmla="*/ 1729212 w 4843628"/>
              <a:gd name="connsiteY39" fmla="*/ 755203 h 2013635"/>
              <a:gd name="connsiteX40" fmla="*/ 1783533 w 4843628"/>
              <a:gd name="connsiteY40" fmla="*/ 782364 h 2013635"/>
              <a:gd name="connsiteX41" fmla="*/ 1837853 w 4843628"/>
              <a:gd name="connsiteY41" fmla="*/ 809524 h 2013635"/>
              <a:gd name="connsiteX42" fmla="*/ 1892174 w 4843628"/>
              <a:gd name="connsiteY42" fmla="*/ 836685 h 2013635"/>
              <a:gd name="connsiteX43" fmla="*/ 1919335 w 4843628"/>
              <a:gd name="connsiteY43" fmla="*/ 854791 h 2013635"/>
              <a:gd name="connsiteX44" fmla="*/ 1955548 w 4843628"/>
              <a:gd name="connsiteY44" fmla="*/ 872898 h 2013635"/>
              <a:gd name="connsiteX45" fmla="*/ 1982709 w 4843628"/>
              <a:gd name="connsiteY45" fmla="*/ 891005 h 2013635"/>
              <a:gd name="connsiteX46" fmla="*/ 2037030 w 4843628"/>
              <a:gd name="connsiteY46" fmla="*/ 909112 h 2013635"/>
              <a:gd name="connsiteX47" fmla="*/ 2064190 w 4843628"/>
              <a:gd name="connsiteY47" fmla="*/ 927219 h 2013635"/>
              <a:gd name="connsiteX48" fmla="*/ 2118511 w 4843628"/>
              <a:gd name="connsiteY48" fmla="*/ 945326 h 2013635"/>
              <a:gd name="connsiteX49" fmla="*/ 2190939 w 4843628"/>
              <a:gd name="connsiteY49" fmla="*/ 990593 h 2013635"/>
              <a:gd name="connsiteX50" fmla="*/ 2281473 w 4843628"/>
              <a:gd name="connsiteY50" fmla="*/ 1026807 h 2013635"/>
              <a:gd name="connsiteX51" fmla="*/ 2335794 w 4843628"/>
              <a:gd name="connsiteY51" fmla="*/ 1044914 h 2013635"/>
              <a:gd name="connsiteX52" fmla="*/ 2471596 w 4843628"/>
              <a:gd name="connsiteY52" fmla="*/ 1063021 h 2013635"/>
              <a:gd name="connsiteX53" fmla="*/ 2507810 w 4843628"/>
              <a:gd name="connsiteY53" fmla="*/ 1072075 h 2013635"/>
              <a:gd name="connsiteX54" fmla="*/ 2571184 w 4843628"/>
              <a:gd name="connsiteY54" fmla="*/ 1090182 h 2013635"/>
              <a:gd name="connsiteX55" fmla="*/ 2634558 w 4843628"/>
              <a:gd name="connsiteY55" fmla="*/ 1099235 h 2013635"/>
              <a:gd name="connsiteX56" fmla="*/ 2716040 w 4843628"/>
              <a:gd name="connsiteY56" fmla="*/ 1117342 h 2013635"/>
              <a:gd name="connsiteX57" fmla="*/ 2815628 w 4843628"/>
              <a:gd name="connsiteY57" fmla="*/ 1126395 h 2013635"/>
              <a:gd name="connsiteX58" fmla="*/ 2879002 w 4843628"/>
              <a:gd name="connsiteY58" fmla="*/ 1135449 h 2013635"/>
              <a:gd name="connsiteX59" fmla="*/ 2951430 w 4843628"/>
              <a:gd name="connsiteY59" fmla="*/ 1126395 h 2013635"/>
              <a:gd name="connsiteX60" fmla="*/ 2960483 w 4843628"/>
              <a:gd name="connsiteY60" fmla="*/ 827631 h 2013635"/>
              <a:gd name="connsiteX61" fmla="*/ 2969537 w 4843628"/>
              <a:gd name="connsiteY61" fmla="*/ 791417 h 2013635"/>
              <a:gd name="connsiteX62" fmla="*/ 2978590 w 4843628"/>
              <a:gd name="connsiteY62" fmla="*/ 574134 h 2013635"/>
              <a:gd name="connsiteX63" fmla="*/ 2996697 w 4843628"/>
              <a:gd name="connsiteY63" fmla="*/ 474546 h 2013635"/>
              <a:gd name="connsiteX64" fmla="*/ 3005750 w 4843628"/>
              <a:gd name="connsiteY64" fmla="*/ 420225 h 2013635"/>
              <a:gd name="connsiteX65" fmla="*/ 3041964 w 4843628"/>
              <a:gd name="connsiteY65" fmla="*/ 347797 h 2013635"/>
              <a:gd name="connsiteX66" fmla="*/ 3060071 w 4843628"/>
              <a:gd name="connsiteY66" fmla="*/ 311584 h 2013635"/>
              <a:gd name="connsiteX67" fmla="*/ 3078178 w 4843628"/>
              <a:gd name="connsiteY67" fmla="*/ 275370 h 2013635"/>
              <a:gd name="connsiteX68" fmla="*/ 3096285 w 4843628"/>
              <a:gd name="connsiteY68" fmla="*/ 248209 h 2013635"/>
              <a:gd name="connsiteX69" fmla="*/ 3114392 w 4843628"/>
              <a:gd name="connsiteY69" fmla="*/ 193888 h 2013635"/>
              <a:gd name="connsiteX70" fmla="*/ 3123446 w 4843628"/>
              <a:gd name="connsiteY70" fmla="*/ 166728 h 2013635"/>
              <a:gd name="connsiteX71" fmla="*/ 3141552 w 4843628"/>
              <a:gd name="connsiteY71" fmla="*/ 130514 h 2013635"/>
              <a:gd name="connsiteX72" fmla="*/ 3150606 w 4843628"/>
              <a:gd name="connsiteY72" fmla="*/ 3766 h 2013635"/>
              <a:gd name="connsiteX73" fmla="*/ 3186820 w 4843628"/>
              <a:gd name="connsiteY73" fmla="*/ 12819 h 2013635"/>
              <a:gd name="connsiteX74" fmla="*/ 3268301 w 4843628"/>
              <a:gd name="connsiteY74" fmla="*/ 21873 h 2013635"/>
              <a:gd name="connsiteX75" fmla="*/ 3331675 w 4843628"/>
              <a:gd name="connsiteY75" fmla="*/ 39980 h 2013635"/>
              <a:gd name="connsiteX76" fmla="*/ 3494638 w 4843628"/>
              <a:gd name="connsiteY76" fmla="*/ 58086 h 2013635"/>
              <a:gd name="connsiteX77" fmla="*/ 3576119 w 4843628"/>
              <a:gd name="connsiteY77" fmla="*/ 76193 h 2013635"/>
              <a:gd name="connsiteX78" fmla="*/ 3630440 w 4843628"/>
              <a:gd name="connsiteY78" fmla="*/ 85247 h 2013635"/>
              <a:gd name="connsiteX79" fmla="*/ 3684760 w 4843628"/>
              <a:gd name="connsiteY79" fmla="*/ 103354 h 2013635"/>
              <a:gd name="connsiteX80" fmla="*/ 3730028 w 4843628"/>
              <a:gd name="connsiteY80" fmla="*/ 112407 h 2013635"/>
              <a:gd name="connsiteX81" fmla="*/ 3766242 w 4843628"/>
              <a:gd name="connsiteY81" fmla="*/ 121461 h 2013635"/>
              <a:gd name="connsiteX82" fmla="*/ 3856776 w 4843628"/>
              <a:gd name="connsiteY82" fmla="*/ 130514 h 2013635"/>
              <a:gd name="connsiteX83" fmla="*/ 3892990 w 4843628"/>
              <a:gd name="connsiteY83" fmla="*/ 139568 h 2013635"/>
              <a:gd name="connsiteX84" fmla="*/ 3938257 w 4843628"/>
              <a:gd name="connsiteY84" fmla="*/ 148621 h 2013635"/>
              <a:gd name="connsiteX85" fmla="*/ 3974471 w 4843628"/>
              <a:gd name="connsiteY85" fmla="*/ 166728 h 2013635"/>
              <a:gd name="connsiteX86" fmla="*/ 4037846 w 4843628"/>
              <a:gd name="connsiteY86" fmla="*/ 175782 h 2013635"/>
              <a:gd name="connsiteX87" fmla="*/ 4083113 w 4843628"/>
              <a:gd name="connsiteY87" fmla="*/ 184835 h 2013635"/>
              <a:gd name="connsiteX88" fmla="*/ 4137434 w 4843628"/>
              <a:gd name="connsiteY88" fmla="*/ 221049 h 2013635"/>
              <a:gd name="connsiteX89" fmla="*/ 4191754 w 4843628"/>
              <a:gd name="connsiteY89" fmla="*/ 257263 h 2013635"/>
              <a:gd name="connsiteX90" fmla="*/ 4255129 w 4843628"/>
              <a:gd name="connsiteY90" fmla="*/ 302530 h 2013635"/>
              <a:gd name="connsiteX91" fmla="*/ 4309449 w 4843628"/>
              <a:gd name="connsiteY91" fmla="*/ 338744 h 2013635"/>
              <a:gd name="connsiteX92" fmla="*/ 4336610 w 4843628"/>
              <a:gd name="connsiteY92" fmla="*/ 356851 h 2013635"/>
              <a:gd name="connsiteX93" fmla="*/ 4390931 w 4843628"/>
              <a:gd name="connsiteY93" fmla="*/ 365904 h 2013635"/>
              <a:gd name="connsiteX94" fmla="*/ 4454305 w 4843628"/>
              <a:gd name="connsiteY94" fmla="*/ 374958 h 2013635"/>
              <a:gd name="connsiteX95" fmla="*/ 4490519 w 4843628"/>
              <a:gd name="connsiteY95" fmla="*/ 384011 h 2013635"/>
              <a:gd name="connsiteX96" fmla="*/ 4599160 w 4843628"/>
              <a:gd name="connsiteY96" fmla="*/ 402118 h 2013635"/>
              <a:gd name="connsiteX97" fmla="*/ 4635374 w 4843628"/>
              <a:gd name="connsiteY97" fmla="*/ 438332 h 2013635"/>
              <a:gd name="connsiteX98" fmla="*/ 4626321 w 4843628"/>
              <a:gd name="connsiteY98" fmla="*/ 718989 h 2013635"/>
              <a:gd name="connsiteX99" fmla="*/ 4608214 w 4843628"/>
              <a:gd name="connsiteY99" fmla="*/ 981540 h 2013635"/>
              <a:gd name="connsiteX100" fmla="*/ 4599160 w 4843628"/>
              <a:gd name="connsiteY100" fmla="*/ 1044914 h 2013635"/>
              <a:gd name="connsiteX101" fmla="*/ 4590107 w 4843628"/>
              <a:gd name="connsiteY101" fmla="*/ 1126395 h 2013635"/>
              <a:gd name="connsiteX102" fmla="*/ 4572000 w 4843628"/>
              <a:gd name="connsiteY102" fmla="*/ 1198823 h 2013635"/>
              <a:gd name="connsiteX103" fmla="*/ 4553893 w 4843628"/>
              <a:gd name="connsiteY103" fmla="*/ 1225984 h 2013635"/>
              <a:gd name="connsiteX104" fmla="*/ 4535786 w 4843628"/>
              <a:gd name="connsiteY104" fmla="*/ 1280304 h 2013635"/>
              <a:gd name="connsiteX105" fmla="*/ 4517679 w 4843628"/>
              <a:gd name="connsiteY105" fmla="*/ 1533801 h 2013635"/>
              <a:gd name="connsiteX106" fmla="*/ 4553893 w 4843628"/>
              <a:gd name="connsiteY106" fmla="*/ 1551908 h 2013635"/>
              <a:gd name="connsiteX107" fmla="*/ 4626321 w 4843628"/>
              <a:gd name="connsiteY107" fmla="*/ 1579069 h 2013635"/>
              <a:gd name="connsiteX108" fmla="*/ 4662535 w 4843628"/>
              <a:gd name="connsiteY108" fmla="*/ 1588122 h 2013635"/>
              <a:gd name="connsiteX109" fmla="*/ 4744016 w 4843628"/>
              <a:gd name="connsiteY109" fmla="*/ 1615283 h 2013635"/>
              <a:gd name="connsiteX110" fmla="*/ 4798337 w 4843628"/>
              <a:gd name="connsiteY110" fmla="*/ 1660550 h 2013635"/>
              <a:gd name="connsiteX111" fmla="*/ 4807390 w 4843628"/>
              <a:gd name="connsiteY111" fmla="*/ 1687710 h 2013635"/>
              <a:gd name="connsiteX112" fmla="*/ 4825497 w 4843628"/>
              <a:gd name="connsiteY112" fmla="*/ 1714871 h 2013635"/>
              <a:gd name="connsiteX113" fmla="*/ 4834550 w 4843628"/>
              <a:gd name="connsiteY113" fmla="*/ 1751085 h 2013635"/>
              <a:gd name="connsiteX114" fmla="*/ 4843604 w 4843628"/>
              <a:gd name="connsiteY114" fmla="*/ 1787298 h 2013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4843628" h="2013635">
                <a:moveTo>
                  <a:pt x="778598" y="2013635"/>
                </a:moveTo>
                <a:cubicBezTo>
                  <a:pt x="769545" y="1998546"/>
                  <a:pt x="759307" y="1984107"/>
                  <a:pt x="751438" y="1968368"/>
                </a:cubicBezTo>
                <a:cubicBezTo>
                  <a:pt x="713957" y="1893407"/>
                  <a:pt x="776165" y="1991877"/>
                  <a:pt x="724277" y="1914047"/>
                </a:cubicBezTo>
                <a:cubicBezTo>
                  <a:pt x="702729" y="1849404"/>
                  <a:pt x="716757" y="1875607"/>
                  <a:pt x="688063" y="1832566"/>
                </a:cubicBezTo>
                <a:cubicBezTo>
                  <a:pt x="660589" y="1750137"/>
                  <a:pt x="702739" y="1880340"/>
                  <a:pt x="669956" y="1760138"/>
                </a:cubicBezTo>
                <a:cubicBezTo>
                  <a:pt x="664934" y="1741724"/>
                  <a:pt x="657885" y="1723924"/>
                  <a:pt x="651849" y="1705817"/>
                </a:cubicBezTo>
                <a:cubicBezTo>
                  <a:pt x="648831" y="1696764"/>
                  <a:pt x="648090" y="1686597"/>
                  <a:pt x="642796" y="1678657"/>
                </a:cubicBezTo>
                <a:lnTo>
                  <a:pt x="606582" y="1624336"/>
                </a:lnTo>
                <a:cubicBezTo>
                  <a:pt x="600546" y="1615283"/>
                  <a:pt x="597528" y="1603212"/>
                  <a:pt x="588475" y="1597176"/>
                </a:cubicBezTo>
                <a:lnTo>
                  <a:pt x="561315" y="1579069"/>
                </a:lnTo>
                <a:cubicBezTo>
                  <a:pt x="513030" y="1506640"/>
                  <a:pt x="576404" y="1594158"/>
                  <a:pt x="516047" y="1533801"/>
                </a:cubicBezTo>
                <a:cubicBezTo>
                  <a:pt x="455690" y="1473444"/>
                  <a:pt x="543211" y="1536820"/>
                  <a:pt x="470780" y="1488534"/>
                </a:cubicBezTo>
                <a:cubicBezTo>
                  <a:pt x="458709" y="1470427"/>
                  <a:pt x="449954" y="1449601"/>
                  <a:pt x="434566" y="1434213"/>
                </a:cubicBezTo>
                <a:lnTo>
                  <a:pt x="380246" y="1379892"/>
                </a:lnTo>
                <a:cubicBezTo>
                  <a:pt x="377228" y="1370839"/>
                  <a:pt x="376486" y="1360672"/>
                  <a:pt x="371192" y="1352732"/>
                </a:cubicBezTo>
                <a:cubicBezTo>
                  <a:pt x="331144" y="1292661"/>
                  <a:pt x="355548" y="1357656"/>
                  <a:pt x="325925" y="1298411"/>
                </a:cubicBezTo>
                <a:cubicBezTo>
                  <a:pt x="321657" y="1289875"/>
                  <a:pt x="321506" y="1279593"/>
                  <a:pt x="316871" y="1271251"/>
                </a:cubicBezTo>
                <a:cubicBezTo>
                  <a:pt x="306302" y="1252228"/>
                  <a:pt x="292728" y="1235037"/>
                  <a:pt x="280657" y="1216930"/>
                </a:cubicBezTo>
                <a:cubicBezTo>
                  <a:pt x="274621" y="1207877"/>
                  <a:pt x="267416" y="1199502"/>
                  <a:pt x="262550" y="1189770"/>
                </a:cubicBezTo>
                <a:cubicBezTo>
                  <a:pt x="250479" y="1165627"/>
                  <a:pt x="241310" y="1139801"/>
                  <a:pt x="226337" y="1117342"/>
                </a:cubicBezTo>
                <a:cubicBezTo>
                  <a:pt x="220301" y="1108289"/>
                  <a:pt x="213096" y="1099914"/>
                  <a:pt x="208230" y="1090182"/>
                </a:cubicBezTo>
                <a:cubicBezTo>
                  <a:pt x="170747" y="1015217"/>
                  <a:pt x="232960" y="1113696"/>
                  <a:pt x="181069" y="1035861"/>
                </a:cubicBezTo>
                <a:cubicBezTo>
                  <a:pt x="178051" y="1026807"/>
                  <a:pt x="175965" y="1017388"/>
                  <a:pt x="172016" y="1008700"/>
                </a:cubicBezTo>
                <a:cubicBezTo>
                  <a:pt x="160847" y="984127"/>
                  <a:pt x="144338" y="961880"/>
                  <a:pt x="135802" y="936273"/>
                </a:cubicBezTo>
                <a:cubicBezTo>
                  <a:pt x="132784" y="927219"/>
                  <a:pt x="130697" y="917800"/>
                  <a:pt x="126748" y="909112"/>
                </a:cubicBezTo>
                <a:cubicBezTo>
                  <a:pt x="97405" y="844557"/>
                  <a:pt x="100776" y="852047"/>
                  <a:pt x="72428" y="809524"/>
                </a:cubicBezTo>
                <a:cubicBezTo>
                  <a:pt x="52825" y="731117"/>
                  <a:pt x="76830" y="816002"/>
                  <a:pt x="45267" y="737096"/>
                </a:cubicBezTo>
                <a:cubicBezTo>
                  <a:pt x="23748" y="683299"/>
                  <a:pt x="31448" y="693256"/>
                  <a:pt x="18107" y="646562"/>
                </a:cubicBezTo>
                <a:cubicBezTo>
                  <a:pt x="-7869" y="555644"/>
                  <a:pt x="28301" y="696396"/>
                  <a:pt x="0" y="583187"/>
                </a:cubicBezTo>
                <a:cubicBezTo>
                  <a:pt x="129148" y="497091"/>
                  <a:pt x="27584" y="557282"/>
                  <a:pt x="398352" y="574134"/>
                </a:cubicBezTo>
                <a:cubicBezTo>
                  <a:pt x="407885" y="574567"/>
                  <a:pt x="416337" y="580565"/>
                  <a:pt x="425513" y="583187"/>
                </a:cubicBezTo>
                <a:cubicBezTo>
                  <a:pt x="437477" y="586605"/>
                  <a:pt x="449809" y="588665"/>
                  <a:pt x="461727" y="592241"/>
                </a:cubicBezTo>
                <a:cubicBezTo>
                  <a:pt x="480008" y="597726"/>
                  <a:pt x="497108" y="607981"/>
                  <a:pt x="516047" y="610348"/>
                </a:cubicBezTo>
                <a:lnTo>
                  <a:pt x="588475" y="619401"/>
                </a:lnTo>
                <a:cubicBezTo>
                  <a:pt x="623581" y="631103"/>
                  <a:pt x="647221" y="639755"/>
                  <a:pt x="688063" y="646562"/>
                </a:cubicBezTo>
                <a:lnTo>
                  <a:pt x="742384" y="655615"/>
                </a:lnTo>
                <a:cubicBezTo>
                  <a:pt x="990971" y="738480"/>
                  <a:pt x="736599" y="656744"/>
                  <a:pt x="1466661" y="673722"/>
                </a:cubicBezTo>
                <a:cubicBezTo>
                  <a:pt x="1493909" y="674356"/>
                  <a:pt x="1579999" y="687327"/>
                  <a:pt x="1611517" y="691829"/>
                </a:cubicBezTo>
                <a:cubicBezTo>
                  <a:pt x="1677688" y="735944"/>
                  <a:pt x="1594486" y="682097"/>
                  <a:pt x="1674891" y="728043"/>
                </a:cubicBezTo>
                <a:cubicBezTo>
                  <a:pt x="1724031" y="756123"/>
                  <a:pt x="1679415" y="738605"/>
                  <a:pt x="1729212" y="755203"/>
                </a:cubicBezTo>
                <a:cubicBezTo>
                  <a:pt x="1807047" y="807094"/>
                  <a:pt x="1708568" y="744881"/>
                  <a:pt x="1783533" y="782364"/>
                </a:cubicBezTo>
                <a:cubicBezTo>
                  <a:pt x="1853730" y="817463"/>
                  <a:pt x="1769589" y="786770"/>
                  <a:pt x="1837853" y="809524"/>
                </a:cubicBezTo>
                <a:cubicBezTo>
                  <a:pt x="1915684" y="861411"/>
                  <a:pt x="1817216" y="799207"/>
                  <a:pt x="1892174" y="836685"/>
                </a:cubicBezTo>
                <a:cubicBezTo>
                  <a:pt x="1901906" y="841551"/>
                  <a:pt x="1909888" y="849393"/>
                  <a:pt x="1919335" y="854791"/>
                </a:cubicBezTo>
                <a:cubicBezTo>
                  <a:pt x="1931053" y="861487"/>
                  <a:pt x="1943830" y="866202"/>
                  <a:pt x="1955548" y="872898"/>
                </a:cubicBezTo>
                <a:cubicBezTo>
                  <a:pt x="1964995" y="878297"/>
                  <a:pt x="1972766" y="886586"/>
                  <a:pt x="1982709" y="891005"/>
                </a:cubicBezTo>
                <a:cubicBezTo>
                  <a:pt x="2000150" y="898757"/>
                  <a:pt x="2037030" y="909112"/>
                  <a:pt x="2037030" y="909112"/>
                </a:cubicBezTo>
                <a:cubicBezTo>
                  <a:pt x="2046083" y="915148"/>
                  <a:pt x="2054247" y="922800"/>
                  <a:pt x="2064190" y="927219"/>
                </a:cubicBezTo>
                <a:cubicBezTo>
                  <a:pt x="2081631" y="934971"/>
                  <a:pt x="2118511" y="945326"/>
                  <a:pt x="2118511" y="945326"/>
                </a:cubicBezTo>
                <a:cubicBezTo>
                  <a:pt x="2153348" y="997581"/>
                  <a:pt x="2115520" y="952883"/>
                  <a:pt x="2190939" y="990593"/>
                </a:cubicBezTo>
                <a:cubicBezTo>
                  <a:pt x="2244225" y="1017236"/>
                  <a:pt x="2214347" y="1004431"/>
                  <a:pt x="2281473" y="1026807"/>
                </a:cubicBezTo>
                <a:cubicBezTo>
                  <a:pt x="2281477" y="1026808"/>
                  <a:pt x="2335789" y="1044913"/>
                  <a:pt x="2335794" y="1044914"/>
                </a:cubicBezTo>
                <a:cubicBezTo>
                  <a:pt x="2423254" y="1057409"/>
                  <a:pt x="2377994" y="1051321"/>
                  <a:pt x="2471596" y="1063021"/>
                </a:cubicBezTo>
                <a:cubicBezTo>
                  <a:pt x="2483667" y="1066039"/>
                  <a:pt x="2495846" y="1068657"/>
                  <a:pt x="2507810" y="1072075"/>
                </a:cubicBezTo>
                <a:cubicBezTo>
                  <a:pt x="2541737" y="1081768"/>
                  <a:pt x="2532280" y="1083109"/>
                  <a:pt x="2571184" y="1090182"/>
                </a:cubicBezTo>
                <a:cubicBezTo>
                  <a:pt x="2592179" y="1093999"/>
                  <a:pt x="2613563" y="1095418"/>
                  <a:pt x="2634558" y="1099235"/>
                </a:cubicBezTo>
                <a:cubicBezTo>
                  <a:pt x="2685721" y="1108537"/>
                  <a:pt x="2658545" y="1110155"/>
                  <a:pt x="2716040" y="1117342"/>
                </a:cubicBezTo>
                <a:cubicBezTo>
                  <a:pt x="2749115" y="1121476"/>
                  <a:pt x="2782499" y="1122714"/>
                  <a:pt x="2815628" y="1126395"/>
                </a:cubicBezTo>
                <a:cubicBezTo>
                  <a:pt x="2836837" y="1128752"/>
                  <a:pt x="2857877" y="1132431"/>
                  <a:pt x="2879002" y="1135449"/>
                </a:cubicBezTo>
                <a:cubicBezTo>
                  <a:pt x="2903145" y="1132431"/>
                  <a:pt x="2945204" y="1149915"/>
                  <a:pt x="2951430" y="1126395"/>
                </a:cubicBezTo>
                <a:cubicBezTo>
                  <a:pt x="2976925" y="1030079"/>
                  <a:pt x="2955105" y="927119"/>
                  <a:pt x="2960483" y="827631"/>
                </a:cubicBezTo>
                <a:cubicBezTo>
                  <a:pt x="2961155" y="815206"/>
                  <a:pt x="2966519" y="803488"/>
                  <a:pt x="2969537" y="791417"/>
                </a:cubicBezTo>
                <a:cubicBezTo>
                  <a:pt x="2972555" y="718989"/>
                  <a:pt x="2973768" y="646464"/>
                  <a:pt x="2978590" y="574134"/>
                </a:cubicBezTo>
                <a:cubicBezTo>
                  <a:pt x="2979994" y="553081"/>
                  <a:pt x="2992578" y="497202"/>
                  <a:pt x="2996697" y="474546"/>
                </a:cubicBezTo>
                <a:cubicBezTo>
                  <a:pt x="2999981" y="456485"/>
                  <a:pt x="2999576" y="437512"/>
                  <a:pt x="3005750" y="420225"/>
                </a:cubicBezTo>
                <a:cubicBezTo>
                  <a:pt x="3014828" y="394805"/>
                  <a:pt x="3029893" y="371940"/>
                  <a:pt x="3041964" y="347797"/>
                </a:cubicBezTo>
                <a:lnTo>
                  <a:pt x="3060071" y="311584"/>
                </a:lnTo>
                <a:cubicBezTo>
                  <a:pt x="3066107" y="299513"/>
                  <a:pt x="3070692" y="286600"/>
                  <a:pt x="3078178" y="275370"/>
                </a:cubicBezTo>
                <a:cubicBezTo>
                  <a:pt x="3084214" y="266316"/>
                  <a:pt x="3091866" y="258152"/>
                  <a:pt x="3096285" y="248209"/>
                </a:cubicBezTo>
                <a:cubicBezTo>
                  <a:pt x="3104037" y="230768"/>
                  <a:pt x="3108356" y="211995"/>
                  <a:pt x="3114392" y="193888"/>
                </a:cubicBezTo>
                <a:cubicBezTo>
                  <a:pt x="3117410" y="184835"/>
                  <a:pt x="3119178" y="175264"/>
                  <a:pt x="3123446" y="166728"/>
                </a:cubicBezTo>
                <a:lnTo>
                  <a:pt x="3141552" y="130514"/>
                </a:lnTo>
                <a:cubicBezTo>
                  <a:pt x="3144570" y="88265"/>
                  <a:pt x="3135401" y="43300"/>
                  <a:pt x="3150606" y="3766"/>
                </a:cubicBezTo>
                <a:cubicBezTo>
                  <a:pt x="3155073" y="-7847"/>
                  <a:pt x="3174522" y="10927"/>
                  <a:pt x="3186820" y="12819"/>
                </a:cubicBezTo>
                <a:cubicBezTo>
                  <a:pt x="3213830" y="16974"/>
                  <a:pt x="3241141" y="18855"/>
                  <a:pt x="3268301" y="21873"/>
                </a:cubicBezTo>
                <a:cubicBezTo>
                  <a:pt x="3291568" y="29628"/>
                  <a:pt x="3306671" y="35434"/>
                  <a:pt x="3331675" y="39980"/>
                </a:cubicBezTo>
                <a:cubicBezTo>
                  <a:pt x="3386740" y="49992"/>
                  <a:pt x="3438323" y="52967"/>
                  <a:pt x="3494638" y="58086"/>
                </a:cubicBezTo>
                <a:cubicBezTo>
                  <a:pt x="3533400" y="67777"/>
                  <a:pt x="3533960" y="68528"/>
                  <a:pt x="3576119" y="76193"/>
                </a:cubicBezTo>
                <a:cubicBezTo>
                  <a:pt x="3594180" y="79477"/>
                  <a:pt x="3612631" y="80795"/>
                  <a:pt x="3630440" y="85247"/>
                </a:cubicBezTo>
                <a:cubicBezTo>
                  <a:pt x="3648956" y="89876"/>
                  <a:pt x="3666044" y="99611"/>
                  <a:pt x="3684760" y="103354"/>
                </a:cubicBezTo>
                <a:cubicBezTo>
                  <a:pt x="3699849" y="106372"/>
                  <a:pt x="3715006" y="109069"/>
                  <a:pt x="3730028" y="112407"/>
                </a:cubicBezTo>
                <a:cubicBezTo>
                  <a:pt x="3742175" y="115106"/>
                  <a:pt x="3753924" y="119701"/>
                  <a:pt x="3766242" y="121461"/>
                </a:cubicBezTo>
                <a:cubicBezTo>
                  <a:pt x="3796266" y="125750"/>
                  <a:pt x="3826598" y="127496"/>
                  <a:pt x="3856776" y="130514"/>
                </a:cubicBezTo>
                <a:cubicBezTo>
                  <a:pt x="3868847" y="133532"/>
                  <a:pt x="3880843" y="136869"/>
                  <a:pt x="3892990" y="139568"/>
                </a:cubicBezTo>
                <a:cubicBezTo>
                  <a:pt x="3908011" y="142906"/>
                  <a:pt x="3923659" y="143755"/>
                  <a:pt x="3938257" y="148621"/>
                </a:cubicBezTo>
                <a:cubicBezTo>
                  <a:pt x="3951061" y="152889"/>
                  <a:pt x="3961450" y="163177"/>
                  <a:pt x="3974471" y="166728"/>
                </a:cubicBezTo>
                <a:cubicBezTo>
                  <a:pt x="3995059" y="172343"/>
                  <a:pt x="4016797" y="172274"/>
                  <a:pt x="4037846" y="175782"/>
                </a:cubicBezTo>
                <a:cubicBezTo>
                  <a:pt x="4053024" y="178312"/>
                  <a:pt x="4068024" y="181817"/>
                  <a:pt x="4083113" y="184835"/>
                </a:cubicBezTo>
                <a:cubicBezTo>
                  <a:pt x="4143389" y="245111"/>
                  <a:pt x="4078473" y="188292"/>
                  <a:pt x="4137434" y="221049"/>
                </a:cubicBezTo>
                <a:cubicBezTo>
                  <a:pt x="4156457" y="231618"/>
                  <a:pt x="4191754" y="257263"/>
                  <a:pt x="4191754" y="257263"/>
                </a:cubicBezTo>
                <a:cubicBezTo>
                  <a:pt x="4224525" y="306419"/>
                  <a:pt x="4191320" y="267725"/>
                  <a:pt x="4255129" y="302530"/>
                </a:cubicBezTo>
                <a:cubicBezTo>
                  <a:pt x="4274233" y="312951"/>
                  <a:pt x="4291342" y="326673"/>
                  <a:pt x="4309449" y="338744"/>
                </a:cubicBezTo>
                <a:cubicBezTo>
                  <a:pt x="4318503" y="344780"/>
                  <a:pt x="4325877" y="355062"/>
                  <a:pt x="4336610" y="356851"/>
                </a:cubicBezTo>
                <a:lnTo>
                  <a:pt x="4390931" y="365904"/>
                </a:lnTo>
                <a:cubicBezTo>
                  <a:pt x="4412022" y="369149"/>
                  <a:pt x="4433310" y="371141"/>
                  <a:pt x="4454305" y="374958"/>
                </a:cubicBezTo>
                <a:cubicBezTo>
                  <a:pt x="4466547" y="377184"/>
                  <a:pt x="4478289" y="381718"/>
                  <a:pt x="4490519" y="384011"/>
                </a:cubicBezTo>
                <a:cubicBezTo>
                  <a:pt x="4526603" y="390777"/>
                  <a:pt x="4599160" y="402118"/>
                  <a:pt x="4599160" y="402118"/>
                </a:cubicBezTo>
                <a:cubicBezTo>
                  <a:pt x="4623303" y="410166"/>
                  <a:pt x="4635374" y="406142"/>
                  <a:pt x="4635374" y="438332"/>
                </a:cubicBezTo>
                <a:cubicBezTo>
                  <a:pt x="4635374" y="531933"/>
                  <a:pt x="4629603" y="625446"/>
                  <a:pt x="4626321" y="718989"/>
                </a:cubicBezTo>
                <a:cubicBezTo>
                  <a:pt x="4617824" y="961144"/>
                  <a:pt x="4641985" y="880224"/>
                  <a:pt x="4608214" y="981540"/>
                </a:cubicBezTo>
                <a:cubicBezTo>
                  <a:pt x="4605196" y="1002665"/>
                  <a:pt x="4601807" y="1023740"/>
                  <a:pt x="4599160" y="1044914"/>
                </a:cubicBezTo>
                <a:cubicBezTo>
                  <a:pt x="4595770" y="1072030"/>
                  <a:pt x="4593972" y="1099342"/>
                  <a:pt x="4590107" y="1126395"/>
                </a:cubicBezTo>
                <a:cubicBezTo>
                  <a:pt x="4588041" y="1140854"/>
                  <a:pt x="4580424" y="1181974"/>
                  <a:pt x="4572000" y="1198823"/>
                </a:cubicBezTo>
                <a:cubicBezTo>
                  <a:pt x="4567134" y="1208555"/>
                  <a:pt x="4559929" y="1216930"/>
                  <a:pt x="4553893" y="1225984"/>
                </a:cubicBezTo>
                <a:cubicBezTo>
                  <a:pt x="4547857" y="1244091"/>
                  <a:pt x="4537514" y="1261296"/>
                  <a:pt x="4535786" y="1280304"/>
                </a:cubicBezTo>
                <a:cubicBezTo>
                  <a:pt x="4522080" y="1431073"/>
                  <a:pt x="4528690" y="1346617"/>
                  <a:pt x="4517679" y="1533801"/>
                </a:cubicBezTo>
                <a:cubicBezTo>
                  <a:pt x="4529750" y="1539837"/>
                  <a:pt x="4541560" y="1546427"/>
                  <a:pt x="4553893" y="1551908"/>
                </a:cubicBezTo>
                <a:cubicBezTo>
                  <a:pt x="4571108" y="1559559"/>
                  <a:pt x="4605419" y="1573097"/>
                  <a:pt x="4626321" y="1579069"/>
                </a:cubicBezTo>
                <a:cubicBezTo>
                  <a:pt x="4638285" y="1582487"/>
                  <a:pt x="4650464" y="1585104"/>
                  <a:pt x="4662535" y="1588122"/>
                </a:cubicBezTo>
                <a:cubicBezTo>
                  <a:pt x="4724246" y="1629264"/>
                  <a:pt x="4646440" y="1582758"/>
                  <a:pt x="4744016" y="1615283"/>
                </a:cubicBezTo>
                <a:cubicBezTo>
                  <a:pt x="4762924" y="1621586"/>
                  <a:pt x="4785729" y="1647942"/>
                  <a:pt x="4798337" y="1660550"/>
                </a:cubicBezTo>
                <a:cubicBezTo>
                  <a:pt x="4801355" y="1669603"/>
                  <a:pt x="4803122" y="1679174"/>
                  <a:pt x="4807390" y="1687710"/>
                </a:cubicBezTo>
                <a:cubicBezTo>
                  <a:pt x="4812256" y="1697442"/>
                  <a:pt x="4821211" y="1704870"/>
                  <a:pt x="4825497" y="1714871"/>
                </a:cubicBezTo>
                <a:cubicBezTo>
                  <a:pt x="4830398" y="1726308"/>
                  <a:pt x="4831132" y="1739121"/>
                  <a:pt x="4834550" y="1751085"/>
                </a:cubicBezTo>
                <a:cubicBezTo>
                  <a:pt x="4844558" y="1786114"/>
                  <a:pt x="4843604" y="1767119"/>
                  <a:pt x="4843604" y="1787298"/>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23883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46"/>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3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0" presetClass="path" presetSubtype="0" accel="50000" decel="50000" fill="hold" grpId="0" nodeType="clickEffect">
                                  <p:stCondLst>
                                    <p:cond delay="0"/>
                                  </p:stCondLst>
                                  <p:childTnLst>
                                    <p:animMotion origin="layout" path="M -0.00559 -0.02083 L -0.00559 -0.02083 C -0.0069 -0.02523 -0.00807 -0.02963 -0.00924 -0.0338 C -0.00963 -0.03519 -0.00963 -0.03657 -0.01002 -0.03773 C -0.01106 -0.04144 -0.01289 -0.04421 -0.01367 -0.04815 C -0.01393 -0.04954 -0.01393 -0.05093 -0.01432 -0.05208 C -0.0177 -0.06273 -0.01614 -0.05671 -0.0194 -0.06366 C -0.0233 -0.07153 -0.02018 -0.06597 -0.02304 -0.07407 C -0.02369 -0.07593 -0.02461 -0.07732 -0.02526 -0.07917 C -0.02669 -0.08287 -0.02981 -0.09282 -0.03033 -0.09607 C -0.03138 -0.10139 -0.03072 -0.09884 -0.03255 -0.1037 C -0.03489 -0.11991 -0.0319 -0.09977 -0.03398 -0.11296 C -0.03424 -0.11458 -0.03437 -0.11644 -0.03476 -0.11806 C -0.03515 -0.11991 -0.03567 -0.12153 -0.03619 -0.12315 C -0.03763 -0.13634 -0.03619 -0.12431 -0.03763 -0.13357 C -0.03789 -0.13519 -0.03802 -0.13704 -0.03841 -0.13866 C -0.0388 -0.14051 -0.03945 -0.14213 -0.03984 -0.14398 C -0.04049 -0.14722 -0.04036 -0.14977 -0.04127 -0.15301 C -0.04166 -0.1544 -0.04231 -0.15556 -0.0427 -0.15694 L -0.04427 -0.16713 C -0.0444 -0.16898 -0.04427 -0.17107 -0.04492 -0.17245 L -0.04635 -0.175 C -0.04804 -0.18403 -0.04583 -0.17292 -0.04856 -0.18403 C -0.04882 -0.18542 -0.04895 -0.18681 -0.04934 -0.18796 C -0.05 -0.19005 -0.05195 -0.1919 -0.05299 -0.19306 C -0.05338 -0.19444 -0.05377 -0.19607 -0.05442 -0.19699 C -0.05898 -0.20347 -0.05455 -0.19306 -0.05807 -0.20093 C -0.05859 -0.20208 -0.05898 -0.20347 -0.0595 -0.20486 C -0.06015 -0.20625 -0.06106 -0.20718 -0.06171 -0.20857 C -0.06627 -0.21852 -0.06041 -0.20764 -0.06458 -0.21505 C -0.06666 -0.22616 -0.0638 -0.21273 -0.06679 -0.22153 C -0.06718 -0.22269 -0.06731 -0.22431 -0.06744 -0.22546 C -0.06731 -0.22685 -0.06731 -0.22847 -0.06679 -0.2294 C -0.06627 -0.23032 -0.06523 -0.22986 -0.06458 -0.23056 C -0.06406 -0.23125 -0.06367 -0.23241 -0.06315 -0.23333 C -0.05924 -0.23287 -0.05533 -0.23287 -0.05143 -0.23194 C -0.04856 -0.23125 -0.04414 -0.22847 -0.04127 -0.22685 C -0.04062 -0.22639 -0.03984 -0.22593 -0.03906 -0.22546 C -0.03815 -0.225 -0.03711 -0.22477 -0.03619 -0.22431 C -0.03476 -0.22338 -0.03333 -0.22199 -0.0319 -0.22153 C -0.02578 -0.21991 -0.0289 -0.2206 -0.02239 -0.21898 C -0.01731 -0.21597 -0.02278 -0.21898 -0.01289 -0.21644 C -0.01197 -0.2162 -0.01093 -0.21528 -0.01002 -0.21505 C -0.00494 -0.21412 0.00026 -0.21366 0.00534 -0.2125 C 0.01355 -0.21065 0.00912 -0.21157 0.01836 -0.20995 C 0.02566 -0.20671 0.02227 -0.20787 0.02865 -0.20602 C 0.03464 -0.20255 0.025 -0.20787 0.03594 -0.20347 C 0.03737 -0.20278 0.03868 -0.20139 0.04024 -0.20093 C 0.04141 -0.20046 0.04271 -0.20023 0.04388 -0.19954 C 0.04844 -0.19769 0.04349 -0.19884 0.04896 -0.19699 C 0.05183 -0.19607 0.05769 -0.19444 0.05769 -0.19444 C 0.05847 -0.19491 0.05912 -0.1956 0.0599 -0.1956 C 0.06823 -0.19815 0.07019 -0.19676 0.08034 -0.1956 C 0.08451 -0.19074 0.0806 -0.19607 0.08464 -0.18796 L 0.09115 -0.17639 C 0.09193 -0.175 0.09258 -0.17338 0.09336 -0.17245 C 0.09414 -0.17153 0.0948 -0.17037 0.09558 -0.16991 C 0.09701 -0.16875 0.1 -0.16713 0.1 -0.16713 C 0.10092 -0.16597 0.1017 -0.16412 0.10287 -0.16343 C 0.10443 -0.16204 0.11276 -0.16088 0.11303 -0.16065 C 0.11446 -0.16042 0.11602 -0.15995 0.11745 -0.15949 C 0.11914 -0.15903 0.12084 -0.15857 0.12253 -0.1581 C 0.12396 -0.15787 0.12539 -0.15741 0.12683 -0.15694 C 0.12761 -0.15648 0.12839 -0.15602 0.12904 -0.15556 C 0.13099 -0.15463 0.13295 -0.15394 0.1349 -0.15301 C 0.13581 -0.15255 0.13685 -0.15208 0.13776 -0.15162 C 0.14076 -0.15093 0.14362 -0.15023 0.14649 -0.14907 C 0.14896 -0.14815 0.15131 -0.14699 0.15378 -0.14653 C 0.16237 -0.14468 0.15769 -0.1456 0.16771 -0.14398 C 0.17045 -0.14259 0.17149 -0.1412 0.17422 -0.14514 C 0.17474 -0.14607 0.17474 -0.14792 0.17487 -0.14907 C 0.17513 -0.16852 0.17526 -0.18796 0.17566 -0.20741 C 0.17566 -0.20903 0.17618 -0.21088 0.17644 -0.2125 C 0.1767 -0.21551 0.17683 -0.21852 0.17709 -0.22153 C 0.17774 -0.22708 0.17774 -0.22593 0.17852 -0.23056 C 0.17891 -0.23241 0.17904 -0.23403 0.1793 -0.23588 C 0.17956 -0.23727 0.17982 -0.23843 0.18008 -0.23982 C 0.18125 -0.24815 0.1806 -0.24745 0.18151 -0.25787 C 0.18164 -0.25972 0.18204 -0.26134 0.18217 -0.26296 C 0.18256 -0.26597 0.18269 -0.26898 0.18295 -0.27199 C 0.18425 -0.28565 0.18308 -0.27222 0.18438 -0.2838 C 0.18464 -0.28634 0.1849 -0.28889 0.18516 -0.29144 C 0.18542 -0.29722 0.1849 -0.30301 0.18581 -0.30833 C 0.18698 -0.31412 0.19232 -0.3088 0.1931 -0.30833 C 0.19388 -0.30787 0.19467 -0.30787 0.19532 -0.30694 C 0.1961 -0.30625 0.19675 -0.30509 0.19753 -0.3044 C 0.1987 -0.3037 0.2 -0.3037 0.20118 -0.30324 C 0.20313 -0.30232 0.20508 -0.30139 0.20704 -0.30046 C 0.20795 -0.30023 0.20899 -0.29977 0.2099 -0.29931 C 0.21055 -0.29884 0.21133 -0.29815 0.21211 -0.29792 C 0.2142 -0.29745 0.21641 -0.29722 0.21862 -0.29676 C 0.2211 -0.29537 0.22344 -0.29398 0.22592 -0.29282 C 0.22787 -0.2919 0.22982 -0.29144 0.23178 -0.29028 C 0.23256 -0.28958 0.23308 -0.28819 0.23386 -0.28773 C 0.23581 -0.28634 0.23776 -0.28588 0.23972 -0.28495 C 0.2448 -0.28287 0.24167 -0.28403 0.24922 -0.28241 C 0.24987 -0.28194 0.25066 -0.28148 0.25144 -0.28125 C 0.25404 -0.28032 0.26081 -0.27894 0.26303 -0.27847 L 0.26954 -0.27477 L 0.27175 -0.27338 C 0.27253 -0.27292 0.27318 -0.27245 0.27396 -0.27199 C 0.27513 -0.27176 0.27644 -0.2713 0.27761 -0.27083 C 0.27839 -0.27037 0.27904 -0.26968 0.27982 -0.26944 C 0.28151 -0.26898 0.28321 -0.26875 0.2849 -0.26829 C 0.28581 -0.26736 0.28672 -0.2662 0.28776 -0.26551 C 0.28868 -0.26505 0.28972 -0.26482 0.29076 -0.26435 C 0.29141 -0.26389 0.29219 -0.26343 0.29284 -0.26296 C 0.29388 -0.2625 0.2948 -0.26227 0.29584 -0.26181 C 0.29649 -0.26134 0.29727 -0.26088 0.29792 -0.26042 C 0.30443 -0.25718 0.29779 -0.26088 0.30313 -0.25787 C 0.30847 -0.24838 0.30013 -0.26227 0.30678 -0.25394 C 0.30782 -0.25255 0.30964 -0.24884 0.30964 -0.24884 C 0.31342 -0.23519 0.3112 -0.24537 0.31042 -0.21505 C 0.30964 -0.18958 0.31107 -0.19838 0.30886 -0.18657 C 0.3073 -0.1412 0.30873 -0.1581 0.30678 -0.13611 C 0.30651 -0.13056 0.30638 -0.125 0.30599 -0.11944 C 0.30586 -0.11806 0.30547 -0.1169 0.30521 -0.11551 C 0.30495 -0.1125 0.30482 -0.10949 0.30456 -0.10648 C 0.30261 -0.08125 0.30495 -0.10972 0.30313 -0.08704 C 0.30326 -0.08472 0.30287 -0.08194 0.30378 -0.08056 C 0.3056 -0.07732 0.31446 -0.07685 0.3155 -0.07662 L 0.3198 -0.07407 C 0.32058 -0.07361 0.32123 -0.07315 0.32201 -0.07269 C 0.32566 -0.07107 0.32396 -0.07199 0.32709 -0.07014 C 0.32761 -0.06875 0.32852 -0.06782 0.32852 -0.0662 C 0.32878 -0.06273 0.32787 -0.05579 0.32787 -0.05579 L 0.32787 -0.05579 " pathEditMode="relative" ptsTypes="AAAAAAAAAAAAAAAAAAAAAAAAAAAAAAAAAAAAAAAAAAAAAAAAAAAAAAAAAAAAAAAAAAAAAAAAAAAAAAAAAAAAAAAAAAAAAAAAAAAAAAAAAAAAAAAAAAAAAAAAAAAAAAA">
                                      <p:cBhvr>
                                        <p:cTn id="35" dur="2000" fill="hold"/>
                                        <p:tgtEl>
                                          <p:spTgt spid="40"/>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bldLvl="0" animBg="1" autoUpdateAnimBg="0"/>
      <p:bldP spid="33" grpId="0" bldLvl="0" animBg="1" autoUpdateAnimBg="0"/>
      <p:bldP spid="34" grpId="0" bldLvl="0" animBg="1" autoUpdateAnimBg="0"/>
      <p:bldP spid="36" grpId="0" bldLvl="0" animBg="1" autoUpdateAnimBg="0"/>
      <p:bldP spid="37" grpId="0" bldLvl="0" animBg="1" autoUpdateAnimBg="0"/>
      <p:bldP spid="38" grpId="0" bldLvl="0" animBg="1" autoUpdateAnimBg="0"/>
      <p:bldP spid="39" grpId="0" bldLvl="0" animBg="1" autoUpdateAnimBg="0"/>
      <p:bldP spid="40" grpId="0" animBg="1"/>
      <p:bldP spid="46" grpId="0" bldLvl="0" animBg="1" autoUpdateAnimBg="0"/>
      <p:bldP spid="47" grpId="0" bldLvl="0" animBg="1" autoUpdateAnimBg="0"/>
      <p:bldP spid="5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a:extLst>
              <a:ext uri="{FF2B5EF4-FFF2-40B4-BE49-F238E27FC236}">
                <a16:creationId xmlns:a16="http://schemas.microsoft.com/office/drawing/2014/main" id="{06C2F66C-9367-426D-8277-4144AFBA66F0}"/>
              </a:ext>
            </a:extLst>
          </p:cNvPr>
          <p:cNvSpPr txBox="1"/>
          <p:nvPr/>
        </p:nvSpPr>
        <p:spPr>
          <a:xfrm>
            <a:off x="705346" y="1517904"/>
            <a:ext cx="8285967" cy="2192906"/>
          </a:xfrm>
          <a:prstGeom prst="rect">
            <a:avLst/>
          </a:prstGeom>
          <a:noFill/>
        </p:spPr>
        <p:txBody>
          <a:bodyPr wrap="square" lIns="68558" tIns="34289" rIns="68558" bIns="34289" rtlCol="0">
            <a:spAutoFit/>
          </a:bodyPr>
          <a:lstStyle/>
          <a:p>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、支持以图搜图功能，准确率高。</a:t>
            </a:r>
            <a:endParaRPr lang="en-US" altLang="zh-CN" sz="2000" b="1" dirty="0">
              <a:latin typeface="宋体" panose="02010600030101010101" pitchFamily="2" charset="-122"/>
              <a:ea typeface="宋体" panose="02010600030101010101" pitchFamily="2" charset="-122"/>
            </a:endParaRPr>
          </a:p>
          <a:p>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360</a:t>
            </a:r>
            <a:r>
              <a:rPr lang="zh-CN" altLang="zh-CN" sz="2000" b="1" dirty="0">
                <a:latin typeface="宋体" panose="02010600030101010101" pitchFamily="2" charset="-122"/>
                <a:ea typeface="宋体" panose="02010600030101010101" pitchFamily="2" charset="-122"/>
              </a:rPr>
              <a:t>°无死角的人和车的身份重认证，信息结构化和语义搜索，</a:t>
            </a:r>
            <a:r>
              <a:rPr lang="zh-CN" altLang="en-US" sz="2000" b="1" dirty="0">
                <a:latin typeface="宋体" panose="02010600030101010101" pitchFamily="2" charset="-122"/>
                <a:ea typeface="宋体" panose="02010600030101010101" pitchFamily="2" charset="-122"/>
              </a:rPr>
              <a:t>可以达到</a:t>
            </a:r>
            <a:r>
              <a:rPr lang="zh-CN" altLang="zh-CN" sz="2000" b="1" dirty="0">
                <a:latin typeface="宋体" panose="02010600030101010101" pitchFamily="2" charset="-122"/>
                <a:ea typeface="宋体" panose="02010600030101010101" pitchFamily="2" charset="-122"/>
              </a:rPr>
              <a:t>后期快速检索和布控等目的。</a:t>
            </a:r>
          </a:p>
          <a:p>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、检出率高，平均</a:t>
            </a:r>
            <a:r>
              <a:rPr lang="en-US" altLang="zh-CN" sz="2000" b="1" dirty="0">
                <a:latin typeface="宋体" panose="02010600030101010101" pitchFamily="2" charset="-122"/>
                <a:ea typeface="宋体" panose="02010600030101010101" pitchFamily="2" charset="-122"/>
              </a:rPr>
              <a:t>95%</a:t>
            </a:r>
            <a:r>
              <a:rPr lang="zh-CN" altLang="en-US" sz="2000" b="1" dirty="0">
                <a:latin typeface="宋体" panose="02010600030101010101" pitchFamily="2" charset="-122"/>
                <a:ea typeface="宋体" panose="02010600030101010101" pitchFamily="2" charset="-122"/>
              </a:rPr>
              <a:t>以上。</a:t>
            </a:r>
            <a:endParaRPr lang="en-US" altLang="zh-CN" sz="2000" b="1" dirty="0">
              <a:latin typeface="宋体" panose="02010600030101010101" pitchFamily="2" charset="-122"/>
              <a:ea typeface="宋体" panose="02010600030101010101" pitchFamily="2" charset="-122"/>
            </a:endParaRPr>
          </a:p>
          <a:p>
            <a:r>
              <a:rPr lang="en-US" altLang="zh-CN" sz="2000" b="1" dirty="0">
                <a:latin typeface="宋体" panose="02010600030101010101" pitchFamily="2" charset="-122"/>
                <a:ea typeface="宋体" panose="02010600030101010101" pitchFamily="2" charset="-122"/>
              </a:rPr>
              <a:t>4</a:t>
            </a:r>
            <a:r>
              <a:rPr lang="zh-CN" altLang="en-US" sz="2000" b="1" dirty="0">
                <a:latin typeface="宋体" panose="02010600030101010101" pitchFamily="2" charset="-122"/>
                <a:ea typeface="宋体" panose="02010600030101010101" pitchFamily="2" charset="-122"/>
              </a:rPr>
              <a:t>、识别效率高。</a:t>
            </a:r>
            <a:endParaRPr lang="en-US" altLang="zh-CN" sz="2000" b="1" dirty="0">
              <a:latin typeface="宋体" panose="02010600030101010101" pitchFamily="2" charset="-122"/>
              <a:ea typeface="宋体" panose="02010600030101010101" pitchFamily="2" charset="-122"/>
            </a:endParaRPr>
          </a:p>
          <a:p>
            <a:r>
              <a:rPr lang="en-US" altLang="zh-CN" sz="2000" b="1" dirty="0">
                <a:latin typeface="宋体" panose="02010600030101010101" pitchFamily="2" charset="-122"/>
                <a:ea typeface="宋体" panose="02010600030101010101" pitchFamily="2" charset="-122"/>
              </a:rPr>
              <a:t>5</a:t>
            </a:r>
            <a:r>
              <a:rPr lang="zh-CN" altLang="en-US" sz="2000" b="1" dirty="0">
                <a:latin typeface="宋体" panose="02010600030101010101" pitchFamily="2" charset="-122"/>
                <a:ea typeface="宋体" panose="02010600030101010101" pitchFamily="2" charset="-122"/>
              </a:rPr>
              <a:t>、车型识别准确率高。</a:t>
            </a:r>
            <a:endParaRPr lang="en-US" altLang="zh-CN" sz="2000" dirty="0"/>
          </a:p>
          <a:p>
            <a:endParaRPr lang="en-US" altLang="zh-CN" dirty="0"/>
          </a:p>
        </p:txBody>
      </p:sp>
      <p:sp>
        <p:nvSpPr>
          <p:cNvPr id="7" name="Arrow: Pentagon 6">
            <a:extLst>
              <a:ext uri="{FF2B5EF4-FFF2-40B4-BE49-F238E27FC236}">
                <a16:creationId xmlns:a16="http://schemas.microsoft.com/office/drawing/2014/main" id="{8B65D336-49B8-435E-BFE3-17D4FF3C60C2}"/>
              </a:ext>
            </a:extLst>
          </p:cNvPr>
          <p:cNvSpPr/>
          <p:nvPr/>
        </p:nvSpPr>
        <p:spPr>
          <a:xfrm>
            <a:off x="0" y="303435"/>
            <a:ext cx="3498980" cy="500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三、</a:t>
            </a:r>
            <a:r>
              <a:rPr lang="zh-CN" altLang="en-US" b="1" dirty="0"/>
              <a:t>图侦系统</a:t>
            </a:r>
            <a:r>
              <a:rPr lang="en-US" altLang="zh-CN" b="1" dirty="0"/>
              <a:t>-</a:t>
            </a:r>
            <a:r>
              <a:rPr lang="zh-CN" altLang="en-US" b="1" dirty="0"/>
              <a:t>优势与特点</a:t>
            </a:r>
            <a:r>
              <a:rPr lang="zh-CN" altLang="en-US" dirty="0"/>
              <a:t>：</a:t>
            </a:r>
          </a:p>
        </p:txBody>
      </p:sp>
      <p:cxnSp>
        <p:nvCxnSpPr>
          <p:cNvPr id="8" name="Straight Connector 7">
            <a:extLst>
              <a:ext uri="{FF2B5EF4-FFF2-40B4-BE49-F238E27FC236}">
                <a16:creationId xmlns:a16="http://schemas.microsoft.com/office/drawing/2014/main" id="{1EBEC29E-52A2-455F-8F2A-10B3E88FE996}"/>
              </a:ext>
            </a:extLst>
          </p:cNvPr>
          <p:cNvCxnSpPr/>
          <p:nvPr/>
        </p:nvCxnSpPr>
        <p:spPr>
          <a:xfrm>
            <a:off x="0" y="977323"/>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298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9A8E84-C14E-4652-A782-7898C9E069EF}"/>
              </a:ext>
            </a:extLst>
          </p:cNvPr>
          <p:cNvSpPr/>
          <p:nvPr/>
        </p:nvSpPr>
        <p:spPr>
          <a:xfrm>
            <a:off x="4013300" y="2476627"/>
            <a:ext cx="4165399" cy="646331"/>
          </a:xfrm>
          <a:prstGeom prst="rect">
            <a:avLst/>
          </a:prstGeom>
        </p:spPr>
        <p:txBody>
          <a:bodyPr wrap="square">
            <a:spAutoFit/>
          </a:bodyPr>
          <a:lstStyle/>
          <a:p>
            <a:pPr algn="ctr">
              <a:defRPr>
                <a:latin typeface="Impact" panose="020B0806030902050204"/>
                <a:ea typeface="Impact" panose="020B0806030902050204"/>
                <a:cs typeface="Impact" panose="020B0806030902050204"/>
                <a:sym typeface="Impact" panose="020B0806030902050204"/>
              </a:defRPr>
            </a:pPr>
            <a:r>
              <a:rPr lang="zh-CN" altLang="en-US" sz="3600" dirty="0">
                <a:latin typeface="Impact" panose="020B0806030902050204"/>
                <a:ea typeface="宋体" panose="02010600030101010101" pitchFamily="2" charset="-122"/>
                <a:cs typeface="宋体" panose="02010600030101010101" pitchFamily="2" charset="-122"/>
                <a:sym typeface="+mn-ea"/>
              </a:rPr>
              <a:t>图侦系统实际案例</a:t>
            </a:r>
            <a:endParaRPr lang="zh-CN" altLang="en-US" sz="360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664618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49E3483D-B9D2-47EE-A4F9-E7E5584C999A}"/>
              </a:ext>
            </a:extLst>
          </p:cNvPr>
          <p:cNvSpPr/>
          <p:nvPr/>
        </p:nvSpPr>
        <p:spPr>
          <a:xfrm>
            <a:off x="0" y="303435"/>
            <a:ext cx="5122416" cy="500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一、</a:t>
            </a:r>
            <a:r>
              <a:rPr lang="zh-CN" altLang="en-US" dirty="0"/>
              <a:t>北京市大兴区黄村镇数字化精细管理系统</a:t>
            </a:r>
          </a:p>
        </p:txBody>
      </p:sp>
      <p:cxnSp>
        <p:nvCxnSpPr>
          <p:cNvPr id="5" name="Straight Connector 4">
            <a:extLst>
              <a:ext uri="{FF2B5EF4-FFF2-40B4-BE49-F238E27FC236}">
                <a16:creationId xmlns:a16="http://schemas.microsoft.com/office/drawing/2014/main" id="{907BB76D-D64E-4FBC-8872-94DFDE78656A}"/>
              </a:ext>
            </a:extLst>
          </p:cNvPr>
          <p:cNvCxnSpPr/>
          <p:nvPr/>
        </p:nvCxnSpPr>
        <p:spPr>
          <a:xfrm>
            <a:off x="0" y="977323"/>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13E1FED-5057-4F83-AE7A-4939BD0D9641}"/>
              </a:ext>
            </a:extLst>
          </p:cNvPr>
          <p:cNvSpPr/>
          <p:nvPr/>
        </p:nvSpPr>
        <p:spPr>
          <a:xfrm>
            <a:off x="365246" y="1788504"/>
            <a:ext cx="10350760" cy="1754326"/>
          </a:xfrm>
          <a:prstGeom prst="rect">
            <a:avLst/>
          </a:prstGeom>
        </p:spPr>
        <p:txBody>
          <a:bodyPr wrap="square">
            <a:spAutoFit/>
          </a:bodyPr>
          <a:lstStyle/>
          <a:p>
            <a:r>
              <a:rPr lang="zh-CN" altLang="en-US" dirty="0"/>
              <a:t>本项目中，图侦对具体布控车辆实现实时分析，获取车辆以下信息：</a:t>
            </a:r>
            <a:endParaRPr lang="en-US" altLang="zh-CN" dirty="0"/>
          </a:p>
          <a:p>
            <a:pPr marL="800100" lvl="1" indent="-342900">
              <a:buFont typeface="+mj-lt"/>
              <a:buAutoNum type="arabicPeriod"/>
            </a:pPr>
            <a:r>
              <a:rPr lang="zh-CN" altLang="en-US" dirty="0"/>
              <a:t>车辆的详细信息：如车辆的颜色、品牌、车辆的款式、</a:t>
            </a:r>
            <a:r>
              <a:rPr lang="zh-CN" altLang="en-US" dirty="0">
                <a:latin typeface="microsoft yahei" panose="020B0503020204020204" pitchFamily="34" charset="-122"/>
                <a:ea typeface="microsoft yahei" panose="020B0503020204020204" pitchFamily="34" charset="-122"/>
              </a:rPr>
              <a:t>检标是怎么排列的、遮阳板有没有放下来、纸巾盒、天窗、备胎等。</a:t>
            </a:r>
            <a:endParaRPr lang="en-US" altLang="zh-CN" dirty="0"/>
          </a:p>
          <a:p>
            <a:pPr marL="800100" lvl="1" indent="-342900">
              <a:buFont typeface="+mj-lt"/>
              <a:buAutoNum type="arabicPeriod"/>
            </a:pPr>
            <a:r>
              <a:rPr lang="zh-CN" altLang="en-US" dirty="0"/>
              <a:t>车辆上的人员信息：车辆的驾驶位、副驾驶位和车辆载物信息。</a:t>
            </a:r>
            <a:endParaRPr lang="en-US" altLang="zh-CN" dirty="0"/>
          </a:p>
          <a:p>
            <a:pPr marL="800100" lvl="1" indent="-342900">
              <a:buFont typeface="+mj-lt"/>
              <a:buAutoNum type="arabicPeriod"/>
            </a:pPr>
            <a:r>
              <a:rPr lang="zh-CN" altLang="en-US" dirty="0"/>
              <a:t>车辆通过路口信息：具体的图片、时间、位置。</a:t>
            </a:r>
            <a:endParaRPr lang="en-US" altLang="zh-CN" dirty="0"/>
          </a:p>
          <a:p>
            <a:pPr marL="800100" lvl="1" indent="-342900">
              <a:buFont typeface="+mj-lt"/>
              <a:buAutoNum type="arabicPeriod"/>
            </a:pPr>
            <a:r>
              <a:rPr lang="zh-CN" altLang="en-US" dirty="0"/>
              <a:t>车辆行驶轨迹：地图中展示车辆在具体日期内在具体范围内的行驶轨迹和轨迹信息。</a:t>
            </a:r>
          </a:p>
        </p:txBody>
      </p:sp>
    </p:spTree>
    <p:extLst>
      <p:ext uri="{BB962C8B-B14F-4D97-AF65-F5344CB8AC3E}">
        <p14:creationId xmlns:p14="http://schemas.microsoft.com/office/powerpoint/2010/main" val="3083835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49E3483D-B9D2-47EE-A4F9-E7E5584C999A}"/>
              </a:ext>
            </a:extLst>
          </p:cNvPr>
          <p:cNvSpPr/>
          <p:nvPr/>
        </p:nvSpPr>
        <p:spPr>
          <a:xfrm>
            <a:off x="-1" y="303435"/>
            <a:ext cx="5663953" cy="500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二、</a:t>
            </a:r>
            <a:r>
              <a:rPr lang="zh-CN" altLang="en-US" dirty="0"/>
              <a:t>北京大兴区亦庄镇经济技术开发区应急指挥中心</a:t>
            </a:r>
          </a:p>
        </p:txBody>
      </p:sp>
      <p:cxnSp>
        <p:nvCxnSpPr>
          <p:cNvPr id="5" name="Straight Connector 4">
            <a:extLst>
              <a:ext uri="{FF2B5EF4-FFF2-40B4-BE49-F238E27FC236}">
                <a16:creationId xmlns:a16="http://schemas.microsoft.com/office/drawing/2014/main" id="{907BB76D-D64E-4FBC-8872-94DFDE78656A}"/>
              </a:ext>
            </a:extLst>
          </p:cNvPr>
          <p:cNvCxnSpPr/>
          <p:nvPr/>
        </p:nvCxnSpPr>
        <p:spPr>
          <a:xfrm>
            <a:off x="0" y="977323"/>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39B5AA9-B273-4A86-BD97-D24D1CD6894F}"/>
              </a:ext>
            </a:extLst>
          </p:cNvPr>
          <p:cNvSpPr/>
          <p:nvPr/>
        </p:nvSpPr>
        <p:spPr>
          <a:xfrm>
            <a:off x="365246" y="1788504"/>
            <a:ext cx="10350760" cy="3416320"/>
          </a:xfrm>
          <a:prstGeom prst="rect">
            <a:avLst/>
          </a:prstGeom>
        </p:spPr>
        <p:txBody>
          <a:bodyPr wrap="square">
            <a:spAutoFit/>
          </a:bodyPr>
          <a:lstStyle/>
          <a:p>
            <a:r>
              <a:rPr lang="zh-CN" altLang="en-US" dirty="0"/>
              <a:t>本项目中，图侦对人员和布控车辆实现实时分析，获取具体信息：</a:t>
            </a:r>
            <a:endParaRPr lang="en-US" altLang="zh-CN" dirty="0"/>
          </a:p>
          <a:p>
            <a:r>
              <a:rPr lang="en-US" altLang="zh-CN" dirty="0"/>
              <a:t>	</a:t>
            </a:r>
            <a:r>
              <a:rPr lang="zh-CN" altLang="en-US" dirty="0"/>
              <a:t>一、车辆：</a:t>
            </a:r>
            <a:endParaRPr lang="en-US" altLang="zh-CN" dirty="0"/>
          </a:p>
          <a:p>
            <a:pPr marL="1257300" lvl="2" indent="-342900">
              <a:buFont typeface="+mj-lt"/>
              <a:buAutoNum type="arabicPeriod"/>
            </a:pPr>
            <a:r>
              <a:rPr lang="zh-CN" altLang="en-US" dirty="0"/>
              <a:t>车辆的详细信息：如车辆的颜色、品牌、车辆的款式、</a:t>
            </a:r>
            <a:r>
              <a:rPr lang="zh-CN" altLang="en-US" dirty="0">
                <a:latin typeface="microsoft yahei" panose="020B0503020204020204" pitchFamily="34" charset="-122"/>
                <a:ea typeface="microsoft yahei" panose="020B0503020204020204" pitchFamily="34" charset="-122"/>
              </a:rPr>
              <a:t>检标是怎么排列的、遮阳板有没有放下来、纸巾盒、天窗、备胎等。</a:t>
            </a:r>
            <a:endParaRPr lang="en-US" altLang="zh-CN" dirty="0"/>
          </a:p>
          <a:p>
            <a:pPr marL="1257300" lvl="2" indent="-342900">
              <a:buFont typeface="+mj-lt"/>
              <a:buAutoNum type="arabicPeriod"/>
            </a:pPr>
            <a:r>
              <a:rPr lang="zh-CN" altLang="en-US" dirty="0"/>
              <a:t>车辆上的人员信息：车辆的驾驶位、副驾驶位和车辆载物信息。</a:t>
            </a:r>
            <a:endParaRPr lang="en-US" altLang="zh-CN" dirty="0"/>
          </a:p>
          <a:p>
            <a:pPr marL="1257300" lvl="2" indent="-342900">
              <a:buFont typeface="+mj-lt"/>
              <a:buAutoNum type="arabicPeriod"/>
            </a:pPr>
            <a:r>
              <a:rPr lang="zh-CN" altLang="en-US" dirty="0"/>
              <a:t>车辆通过路口信息：具体的图片、时间、位置。</a:t>
            </a:r>
            <a:endParaRPr lang="en-US" altLang="zh-CN" dirty="0"/>
          </a:p>
          <a:p>
            <a:pPr marL="1257300" lvl="2" indent="-342900">
              <a:buFont typeface="+mj-lt"/>
              <a:buAutoNum type="arabicPeriod"/>
            </a:pPr>
            <a:r>
              <a:rPr lang="zh-CN" altLang="en-US" dirty="0"/>
              <a:t>车辆行驶轨迹：地图中展示车辆在具体日期内在具体范围内的行驶轨迹和轨迹信息。</a:t>
            </a:r>
            <a:endParaRPr lang="en-US" altLang="zh-CN" dirty="0"/>
          </a:p>
          <a:p>
            <a:endParaRPr lang="en-US" altLang="zh-CN" dirty="0"/>
          </a:p>
          <a:p>
            <a:r>
              <a:rPr lang="en-US" altLang="zh-CN" dirty="0"/>
              <a:t>	</a:t>
            </a:r>
            <a:r>
              <a:rPr lang="zh-CN" altLang="en-US" dirty="0"/>
              <a:t>二、人员：</a:t>
            </a:r>
            <a:endParaRPr lang="en-US" altLang="zh-CN" dirty="0"/>
          </a:p>
          <a:p>
            <a:pPr marL="1257300" lvl="2" indent="-342900">
              <a:buFont typeface="+mj-lt"/>
              <a:buAutoNum type="arabicPeriod"/>
            </a:pPr>
            <a:r>
              <a:rPr lang="zh-CN" altLang="en-US" dirty="0"/>
              <a:t>人员的性别、年龄、发型和胡须、上衣颜色、裤子颜色、款式、手中的物品或手提箱等。</a:t>
            </a:r>
            <a:endParaRPr lang="en-US" altLang="zh-CN" dirty="0"/>
          </a:p>
          <a:p>
            <a:pPr marL="1257300" lvl="2" indent="-342900">
              <a:buFont typeface="+mj-lt"/>
              <a:buAutoNum type="arabicPeriod"/>
            </a:pPr>
            <a:r>
              <a:rPr lang="zh-CN" altLang="en-US" dirty="0"/>
              <a:t>人员经过的路口的图片、时间、位置</a:t>
            </a:r>
            <a:endParaRPr lang="en-US" altLang="zh-CN" dirty="0"/>
          </a:p>
          <a:p>
            <a:pPr marL="1257300" lvl="2" indent="-342900">
              <a:buFont typeface="+mj-lt"/>
              <a:buAutoNum type="arabicPeriod"/>
            </a:pPr>
            <a:r>
              <a:rPr lang="zh-CN" altLang="en-US" dirty="0"/>
              <a:t>人员的轨迹在地图中展示人员具体日期在具体范围内的运动轨迹和轨迹信息。</a:t>
            </a:r>
            <a:endParaRPr lang="en-US" altLang="zh-CN" dirty="0"/>
          </a:p>
        </p:txBody>
      </p:sp>
    </p:spTree>
    <p:extLst>
      <p:ext uri="{BB962C8B-B14F-4D97-AF65-F5344CB8AC3E}">
        <p14:creationId xmlns:p14="http://schemas.microsoft.com/office/powerpoint/2010/main" val="541369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0EC53B-5024-47DD-B7A7-4C5A8AC830DE}"/>
              </a:ext>
            </a:extLst>
          </p:cNvPr>
          <p:cNvSpPr txBox="1"/>
          <p:nvPr/>
        </p:nvSpPr>
        <p:spPr>
          <a:xfrm>
            <a:off x="1154097" y="585927"/>
            <a:ext cx="2539014" cy="834500"/>
          </a:xfrm>
          <a:prstGeom prst="rect">
            <a:avLst/>
          </a:prstGeom>
          <a:noFill/>
        </p:spPr>
        <p:txBody>
          <a:bodyPr wrap="square" rtlCol="0">
            <a:spAutoFit/>
          </a:bodyPr>
          <a:lstStyle/>
          <a:p>
            <a:endParaRPr lang="zh-CN" altLang="en-US" dirty="0"/>
          </a:p>
        </p:txBody>
      </p:sp>
      <p:cxnSp>
        <p:nvCxnSpPr>
          <p:cNvPr id="15" name="Straight Connector 14">
            <a:extLst>
              <a:ext uri="{FF2B5EF4-FFF2-40B4-BE49-F238E27FC236}">
                <a16:creationId xmlns:a16="http://schemas.microsoft.com/office/drawing/2014/main" id="{0C184DF9-DE32-418B-9C6D-CFE77D560944}"/>
              </a:ext>
            </a:extLst>
          </p:cNvPr>
          <p:cNvCxnSpPr/>
          <p:nvPr/>
        </p:nvCxnSpPr>
        <p:spPr>
          <a:xfrm>
            <a:off x="0" y="977323"/>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2F2D3C3-9D8F-4AF1-A8F2-ABEAD3BF1F03}"/>
              </a:ext>
            </a:extLst>
          </p:cNvPr>
          <p:cNvSpPr/>
          <p:nvPr/>
        </p:nvSpPr>
        <p:spPr>
          <a:xfrm>
            <a:off x="435006" y="213068"/>
            <a:ext cx="3349247" cy="646331"/>
          </a:xfrm>
          <a:prstGeom prst="rect">
            <a:avLst/>
          </a:prstGeom>
        </p:spPr>
        <p:txBody>
          <a:bodyPr wrap="square">
            <a:spAutoFit/>
          </a:bodyPr>
          <a:lstStyle/>
          <a:p>
            <a:pPr>
              <a:defRPr>
                <a:latin typeface="Impact" panose="020B0806030902050204"/>
                <a:ea typeface="Impact" panose="020B0806030902050204"/>
                <a:cs typeface="Impact" panose="020B0806030902050204"/>
                <a:sym typeface="Impact" panose="020B0806030902050204"/>
              </a:defRPr>
            </a:pPr>
            <a:r>
              <a:rPr lang="zh-CN" altLang="en-US" sz="3600" dirty="0">
                <a:latin typeface="Impact" panose="020B0806030902050204"/>
                <a:ea typeface="宋体" panose="02010600030101010101" pitchFamily="2" charset="-122"/>
                <a:cs typeface="宋体" panose="02010600030101010101" pitchFamily="2" charset="-122"/>
                <a:sym typeface="+mn-ea"/>
              </a:rPr>
              <a:t>图侦系统目录</a:t>
            </a:r>
            <a:endParaRPr lang="zh-CN" altLang="en-US" sz="360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17" name="Rectangle 16">
            <a:extLst>
              <a:ext uri="{FF2B5EF4-FFF2-40B4-BE49-F238E27FC236}">
                <a16:creationId xmlns:a16="http://schemas.microsoft.com/office/drawing/2014/main" id="{17DA7B67-75FD-491C-B9C2-E8305CC83B70}"/>
              </a:ext>
            </a:extLst>
          </p:cNvPr>
          <p:cNvSpPr/>
          <p:nvPr/>
        </p:nvSpPr>
        <p:spPr>
          <a:xfrm>
            <a:off x="4035223" y="1616815"/>
            <a:ext cx="2060775" cy="461665"/>
          </a:xfrm>
          <a:prstGeom prst="rect">
            <a:avLst/>
          </a:prstGeom>
        </p:spPr>
        <p:txBody>
          <a:bodyPr wrap="square">
            <a:spAutoFit/>
          </a:bodyPr>
          <a:lstStyle/>
          <a:p>
            <a:pPr>
              <a:defRPr>
                <a:latin typeface="Impact" panose="020B0806030902050204"/>
                <a:ea typeface="Impact" panose="020B0806030902050204"/>
                <a:cs typeface="Impact" panose="020B0806030902050204"/>
                <a:sym typeface="Impact" panose="020B0806030902050204"/>
              </a:defRPr>
            </a:pPr>
            <a:r>
              <a:rPr lang="zh-CN" altLang="en-US" sz="240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一、系统介绍</a:t>
            </a:r>
            <a:endParaRPr lang="en-US" altLang="zh-CN" sz="240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19" name="Rectangle 18">
            <a:extLst>
              <a:ext uri="{FF2B5EF4-FFF2-40B4-BE49-F238E27FC236}">
                <a16:creationId xmlns:a16="http://schemas.microsoft.com/office/drawing/2014/main" id="{EFCB3138-0317-4415-ADFF-84741D4E974F}"/>
              </a:ext>
            </a:extLst>
          </p:cNvPr>
          <p:cNvSpPr/>
          <p:nvPr/>
        </p:nvSpPr>
        <p:spPr>
          <a:xfrm>
            <a:off x="4035223" y="2487138"/>
            <a:ext cx="2060775" cy="461665"/>
          </a:xfrm>
          <a:prstGeom prst="rect">
            <a:avLst/>
          </a:prstGeom>
        </p:spPr>
        <p:txBody>
          <a:bodyPr wrap="square">
            <a:spAutoFit/>
          </a:bodyPr>
          <a:lstStyle/>
          <a:p>
            <a:pPr>
              <a:defRPr>
                <a:latin typeface="Impact" panose="020B0806030902050204"/>
                <a:ea typeface="Impact" panose="020B0806030902050204"/>
                <a:cs typeface="Impact" panose="020B0806030902050204"/>
                <a:sym typeface="Impact" panose="020B0806030902050204"/>
              </a:defRPr>
            </a:pPr>
            <a:r>
              <a:rPr lang="zh-CN" altLang="en-US" sz="240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二、功能介绍</a:t>
            </a:r>
            <a:endParaRPr lang="en-US" altLang="zh-CN" sz="240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20" name="Rectangle 19">
            <a:extLst>
              <a:ext uri="{FF2B5EF4-FFF2-40B4-BE49-F238E27FC236}">
                <a16:creationId xmlns:a16="http://schemas.microsoft.com/office/drawing/2014/main" id="{6A5618A8-8253-4AF2-B3C0-3FE665A84CA3}"/>
              </a:ext>
            </a:extLst>
          </p:cNvPr>
          <p:cNvSpPr/>
          <p:nvPr/>
        </p:nvSpPr>
        <p:spPr>
          <a:xfrm>
            <a:off x="4035223" y="4158519"/>
            <a:ext cx="2060775" cy="461665"/>
          </a:xfrm>
          <a:prstGeom prst="rect">
            <a:avLst/>
          </a:prstGeom>
        </p:spPr>
        <p:txBody>
          <a:bodyPr wrap="square">
            <a:spAutoFit/>
          </a:bodyPr>
          <a:lstStyle/>
          <a:p>
            <a:pPr>
              <a:defRPr>
                <a:latin typeface="Impact" panose="020B0806030902050204"/>
                <a:ea typeface="Impact" panose="020B0806030902050204"/>
                <a:cs typeface="Impact" panose="020B0806030902050204"/>
                <a:sym typeface="Impact" panose="020B0806030902050204"/>
              </a:defRPr>
            </a:pPr>
            <a:r>
              <a:rPr lang="zh-CN" altLang="en-US" sz="240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四、实际案例</a:t>
            </a:r>
          </a:p>
        </p:txBody>
      </p:sp>
      <p:sp>
        <p:nvSpPr>
          <p:cNvPr id="21" name="Rectangle 20">
            <a:extLst>
              <a:ext uri="{FF2B5EF4-FFF2-40B4-BE49-F238E27FC236}">
                <a16:creationId xmlns:a16="http://schemas.microsoft.com/office/drawing/2014/main" id="{E135AE3D-11C2-4404-A2D6-FC88E91EE0AE}"/>
              </a:ext>
            </a:extLst>
          </p:cNvPr>
          <p:cNvSpPr/>
          <p:nvPr/>
        </p:nvSpPr>
        <p:spPr>
          <a:xfrm>
            <a:off x="4035223" y="3288196"/>
            <a:ext cx="2060775" cy="461665"/>
          </a:xfrm>
          <a:prstGeom prst="rect">
            <a:avLst/>
          </a:prstGeom>
        </p:spPr>
        <p:txBody>
          <a:bodyPr wrap="square">
            <a:spAutoFit/>
          </a:bodyPr>
          <a:lstStyle/>
          <a:p>
            <a:pPr>
              <a:defRPr>
                <a:latin typeface="Impact" panose="020B0806030902050204"/>
                <a:ea typeface="Impact" panose="020B0806030902050204"/>
                <a:cs typeface="Impact" panose="020B0806030902050204"/>
                <a:sym typeface="Impact" panose="020B0806030902050204"/>
              </a:defRPr>
            </a:pPr>
            <a:r>
              <a:rPr lang="zh-CN" altLang="en-US" sz="240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三、应用场景</a:t>
            </a:r>
            <a:endParaRPr lang="en-US" altLang="zh-CN" sz="240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464521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281E1B-F670-441D-981B-DA4FF33938D4}"/>
              </a:ext>
            </a:extLst>
          </p:cNvPr>
          <p:cNvSpPr>
            <a:spLocks noGrp="1"/>
          </p:cNvSpPr>
          <p:nvPr>
            <p:ph type="ctrTitle"/>
          </p:nvPr>
        </p:nvSpPr>
        <p:spPr>
          <a:xfrm>
            <a:off x="4625265" y="2188346"/>
            <a:ext cx="3222595" cy="1322774"/>
          </a:xfrm>
        </p:spPr>
        <p:txBody>
          <a:bodyPr>
            <a:normAutofit/>
          </a:bodyPr>
          <a:lstStyle/>
          <a:p>
            <a:pPr algn="ctr"/>
            <a:r>
              <a:rPr lang="zh-CN" altLang="en-US" sz="6000" dirty="0"/>
              <a:t>谢谢！</a:t>
            </a:r>
          </a:p>
        </p:txBody>
      </p:sp>
      <p:sp>
        <p:nvSpPr>
          <p:cNvPr id="5" name="Subtitle 4">
            <a:extLst>
              <a:ext uri="{FF2B5EF4-FFF2-40B4-BE49-F238E27FC236}">
                <a16:creationId xmlns:a16="http://schemas.microsoft.com/office/drawing/2014/main" id="{AB72F11C-0D56-4E63-A572-058432A1E924}"/>
              </a:ext>
            </a:extLst>
          </p:cNvPr>
          <p:cNvSpPr>
            <a:spLocks noGrp="1"/>
          </p:cNvSpPr>
          <p:nvPr>
            <p:ph type="subTitle" idx="1"/>
          </p:nvPr>
        </p:nvSpPr>
        <p:spPr>
          <a:xfrm>
            <a:off x="5399787" y="3511120"/>
            <a:ext cx="1392314" cy="433771"/>
          </a:xfrm>
        </p:spPr>
        <p:txBody>
          <a:bodyPr>
            <a:normAutofit/>
          </a:bodyPr>
          <a:lstStyle/>
          <a:p>
            <a:pPr algn="r"/>
            <a:r>
              <a:rPr lang="en-US" altLang="zh-CN" dirty="0"/>
              <a:t>Thanks</a:t>
            </a:r>
            <a:r>
              <a:rPr lang="zh-CN" altLang="en-US" dirty="0"/>
              <a:t>！</a:t>
            </a:r>
            <a:endParaRPr lang="en-US" altLang="zh-CN" dirty="0"/>
          </a:p>
        </p:txBody>
      </p:sp>
    </p:spTree>
    <p:extLst>
      <p:ext uri="{BB962C8B-B14F-4D97-AF65-F5344CB8AC3E}">
        <p14:creationId xmlns:p14="http://schemas.microsoft.com/office/powerpoint/2010/main" val="150791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8C4DFEB-8A8C-4B71-A578-69584F201129}"/>
              </a:ext>
            </a:extLst>
          </p:cNvPr>
          <p:cNvSpPr/>
          <p:nvPr/>
        </p:nvSpPr>
        <p:spPr>
          <a:xfrm>
            <a:off x="4013300" y="2691232"/>
            <a:ext cx="4165399" cy="646331"/>
          </a:xfrm>
          <a:prstGeom prst="rect">
            <a:avLst/>
          </a:prstGeom>
        </p:spPr>
        <p:txBody>
          <a:bodyPr wrap="square">
            <a:spAutoFit/>
          </a:bodyPr>
          <a:lstStyle/>
          <a:p>
            <a:pPr algn="ctr">
              <a:defRPr>
                <a:latin typeface="Impact" panose="020B0806030902050204"/>
                <a:ea typeface="Impact" panose="020B0806030902050204"/>
                <a:cs typeface="Impact" panose="020B0806030902050204"/>
                <a:sym typeface="Impact" panose="020B0806030902050204"/>
              </a:defRPr>
            </a:pPr>
            <a:r>
              <a:rPr lang="zh-CN" altLang="en-US" sz="3600" dirty="0">
                <a:latin typeface="Impact" panose="020B0806030902050204"/>
                <a:ea typeface="宋体" panose="02010600030101010101" pitchFamily="2" charset="-122"/>
                <a:cs typeface="宋体" panose="02010600030101010101" pitchFamily="2" charset="-122"/>
                <a:sym typeface="+mn-ea"/>
              </a:rPr>
              <a:t>图侦系统综合介绍</a:t>
            </a:r>
            <a:endParaRPr lang="zh-CN" altLang="en-US" sz="360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279757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5170838-A54D-47F6-B13F-D5BC4670DC45}"/>
              </a:ext>
            </a:extLst>
          </p:cNvPr>
          <p:cNvSpPr txBox="1"/>
          <p:nvPr/>
        </p:nvSpPr>
        <p:spPr>
          <a:xfrm>
            <a:off x="513666" y="1622182"/>
            <a:ext cx="10138299" cy="2308324"/>
          </a:xfrm>
          <a:prstGeom prst="rect">
            <a:avLst/>
          </a:prstGeom>
          <a:noFill/>
        </p:spPr>
        <p:txBody>
          <a:bodyPr wrap="square" rtlCol="0">
            <a:spAutoFit/>
          </a:bodyPr>
          <a:lstStyle/>
          <a:p>
            <a:r>
              <a:rPr lang="zh-CN" altLang="en-US" dirty="0"/>
              <a:t>图侦系统是基于视频结构化、车辆识别、大数据处理三项核心技术，通过对视频图片中涉及到的“行人”、“机动车”、“非机动车”实战元素进行特征提取、标注解析处理。综合公演实战业务，打造视频智能应用、车辆缉查布控、案件侦办研判、视频联网监控、人脸识别比对等五大技术。通过整合业务数据和流程，实现案事件视频勘察、图像采集、案事件视频图像处理、案情研判、轨迹分析、资源统一管理和应用；同时能够实现与联网平台、警综系统、卡口系统、</a:t>
            </a:r>
            <a:r>
              <a:rPr lang="en-US" altLang="zh-CN" dirty="0"/>
              <a:t>PGIS</a:t>
            </a:r>
            <a:r>
              <a:rPr lang="zh-CN" altLang="en-US" dirty="0"/>
              <a:t>资源进行系统对接和资源整合，满足日常图像侦查工作的标准化和精细化；能够有效的为可疑或涉案图像资源提供统一的资源管理和共享，为重要信息的收集与查询、关联资源的碰撞、串并案分析研判提供基础保障。</a:t>
            </a:r>
          </a:p>
        </p:txBody>
      </p:sp>
      <p:sp>
        <p:nvSpPr>
          <p:cNvPr id="4" name="Arrow: Pentagon 3">
            <a:extLst>
              <a:ext uri="{FF2B5EF4-FFF2-40B4-BE49-F238E27FC236}">
                <a16:creationId xmlns:a16="http://schemas.microsoft.com/office/drawing/2014/main" id="{F739DB6C-1FD4-4D16-A9F9-CD204E2F5784}"/>
              </a:ext>
            </a:extLst>
          </p:cNvPr>
          <p:cNvSpPr/>
          <p:nvPr/>
        </p:nvSpPr>
        <p:spPr>
          <a:xfrm>
            <a:off x="0" y="321150"/>
            <a:ext cx="2345635" cy="500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一、图侦系统定义：</a:t>
            </a:r>
          </a:p>
        </p:txBody>
      </p:sp>
      <p:cxnSp>
        <p:nvCxnSpPr>
          <p:cNvPr id="8" name="Straight Connector 7">
            <a:extLst>
              <a:ext uri="{FF2B5EF4-FFF2-40B4-BE49-F238E27FC236}">
                <a16:creationId xmlns:a16="http://schemas.microsoft.com/office/drawing/2014/main" id="{702351D3-C30A-4B86-8EA3-D367F78D8C2C}"/>
              </a:ext>
            </a:extLst>
          </p:cNvPr>
          <p:cNvCxnSpPr/>
          <p:nvPr/>
        </p:nvCxnSpPr>
        <p:spPr>
          <a:xfrm>
            <a:off x="0" y="977323"/>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88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9A8E84-C14E-4652-A782-7898C9E069EF}"/>
              </a:ext>
            </a:extLst>
          </p:cNvPr>
          <p:cNvSpPr/>
          <p:nvPr/>
        </p:nvSpPr>
        <p:spPr>
          <a:xfrm>
            <a:off x="4013300" y="2476627"/>
            <a:ext cx="4165399" cy="646331"/>
          </a:xfrm>
          <a:prstGeom prst="rect">
            <a:avLst/>
          </a:prstGeom>
        </p:spPr>
        <p:txBody>
          <a:bodyPr wrap="square">
            <a:spAutoFit/>
          </a:bodyPr>
          <a:lstStyle/>
          <a:p>
            <a:pPr algn="ctr">
              <a:defRPr>
                <a:latin typeface="Impact" panose="020B0806030902050204"/>
                <a:ea typeface="Impact" panose="020B0806030902050204"/>
                <a:cs typeface="Impact" panose="020B0806030902050204"/>
                <a:sym typeface="Impact" panose="020B0806030902050204"/>
              </a:defRPr>
            </a:pPr>
            <a:r>
              <a:rPr lang="zh-CN" altLang="en-US" sz="3600" dirty="0">
                <a:latin typeface="Impact" panose="020B0806030902050204"/>
                <a:ea typeface="宋体" panose="02010600030101010101" pitchFamily="2" charset="-122"/>
                <a:cs typeface="宋体" panose="02010600030101010101" pitchFamily="2" charset="-122"/>
                <a:sym typeface="+mn-ea"/>
              </a:rPr>
              <a:t>图侦系统功能介绍</a:t>
            </a:r>
            <a:endParaRPr lang="zh-CN" altLang="en-US" sz="360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939753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035308-2AFF-4D52-A2A7-47A423422968}"/>
              </a:ext>
            </a:extLst>
          </p:cNvPr>
          <p:cNvSpPr/>
          <p:nvPr/>
        </p:nvSpPr>
        <p:spPr>
          <a:xfrm>
            <a:off x="538066" y="1937561"/>
            <a:ext cx="9072464" cy="1200329"/>
          </a:xfrm>
          <a:prstGeom prst="rect">
            <a:avLst/>
          </a:prstGeom>
        </p:spPr>
        <p:txBody>
          <a:bodyPr wrap="square">
            <a:spAutoFit/>
          </a:bodyPr>
          <a:lstStyle/>
          <a:p>
            <a:r>
              <a:rPr lang="zh-CN" altLang="en-US" dirty="0"/>
              <a:t>目前图像侦查的技术现状是，要阅读的视频量非常之大，通常都是民警日夜加班，观看视频，由于人在长时间看视频的情况下很容易疲劳，所以效率非常低下，第二由于大多数案件都发生在夜间，监控捕捉的视频质量一般会比较差。难以读出真正想要的图侦信息。</a:t>
            </a:r>
          </a:p>
        </p:txBody>
      </p:sp>
      <p:sp>
        <p:nvSpPr>
          <p:cNvPr id="4" name="Arrow: Pentagon 3">
            <a:extLst>
              <a:ext uri="{FF2B5EF4-FFF2-40B4-BE49-F238E27FC236}">
                <a16:creationId xmlns:a16="http://schemas.microsoft.com/office/drawing/2014/main" id="{73492C7B-7919-43DE-A9AF-4C85471DA32A}"/>
              </a:ext>
            </a:extLst>
          </p:cNvPr>
          <p:cNvSpPr/>
          <p:nvPr/>
        </p:nvSpPr>
        <p:spPr>
          <a:xfrm>
            <a:off x="0" y="321150"/>
            <a:ext cx="2345635" cy="500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一、安防现状：</a:t>
            </a:r>
          </a:p>
        </p:txBody>
      </p:sp>
      <p:cxnSp>
        <p:nvCxnSpPr>
          <p:cNvPr id="5" name="Straight Connector 4">
            <a:extLst>
              <a:ext uri="{FF2B5EF4-FFF2-40B4-BE49-F238E27FC236}">
                <a16:creationId xmlns:a16="http://schemas.microsoft.com/office/drawing/2014/main" id="{B9D27ECF-7803-421F-9674-3C7FB4157786}"/>
              </a:ext>
            </a:extLst>
          </p:cNvPr>
          <p:cNvCxnSpPr/>
          <p:nvPr/>
        </p:nvCxnSpPr>
        <p:spPr>
          <a:xfrm>
            <a:off x="0" y="977323"/>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808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51B3FE-81A8-4CAD-9FCF-541A544F807E}"/>
              </a:ext>
            </a:extLst>
          </p:cNvPr>
          <p:cNvPicPr>
            <a:picLocks noChangeAspect="1"/>
          </p:cNvPicPr>
          <p:nvPr/>
        </p:nvPicPr>
        <p:blipFill>
          <a:blip r:embed="rId2"/>
          <a:stretch>
            <a:fillRect/>
          </a:stretch>
        </p:blipFill>
        <p:spPr>
          <a:xfrm>
            <a:off x="1545822" y="2119931"/>
            <a:ext cx="8167346" cy="4591373"/>
          </a:xfrm>
          <a:prstGeom prst="rect">
            <a:avLst/>
          </a:prstGeom>
        </p:spPr>
      </p:pic>
      <p:sp>
        <p:nvSpPr>
          <p:cNvPr id="7" name="Rectangle 6">
            <a:extLst>
              <a:ext uri="{FF2B5EF4-FFF2-40B4-BE49-F238E27FC236}">
                <a16:creationId xmlns:a16="http://schemas.microsoft.com/office/drawing/2014/main" id="{60B1EFC3-FD90-4A8E-B3C4-7246E306932D}"/>
              </a:ext>
            </a:extLst>
          </p:cNvPr>
          <p:cNvSpPr/>
          <p:nvPr/>
        </p:nvSpPr>
        <p:spPr>
          <a:xfrm>
            <a:off x="276805" y="1239155"/>
            <a:ext cx="10462727" cy="800219"/>
          </a:xfrm>
          <a:prstGeom prst="rect">
            <a:avLst/>
          </a:prstGeom>
        </p:spPr>
        <p:txBody>
          <a:bodyPr wrap="square">
            <a:spAutoFit/>
          </a:bodyPr>
          <a:lstStyle/>
          <a:p>
            <a:r>
              <a:rPr lang="zh-CN" altLang="en-US" dirty="0">
                <a:latin typeface="microsoft yahei" panose="020B0503020204020204" pitchFamily="34" charset="-122"/>
                <a:ea typeface="microsoft yahei" panose="020B0503020204020204" pitchFamily="34" charset="-122"/>
              </a:rPr>
              <a:t>结构化分类：</a:t>
            </a:r>
            <a:endParaRPr lang="en-US" altLang="zh-CN" dirty="0">
              <a:latin typeface="microsoft yahei" panose="020B0503020204020204" pitchFamily="34" charset="-122"/>
              <a:ea typeface="microsoft yahei" panose="020B0503020204020204" pitchFamily="34" charset="-122"/>
            </a:endParaRPr>
          </a:p>
          <a:p>
            <a:r>
              <a:rPr lang="zh-CN" altLang="en-US" sz="1400" dirty="0">
                <a:latin typeface="microsoft yahei" panose="020B0503020204020204" pitchFamily="34" charset="-122"/>
                <a:ea typeface="microsoft yahei" panose="020B0503020204020204" pitchFamily="34" charset="-122"/>
              </a:rPr>
              <a:t>视频结构化系统分为四级，首先我们会从加油站、停车场、卡口、道路监控设备里面提取视频数据，然后对它进行一级结构化</a:t>
            </a:r>
            <a:r>
              <a:rPr lang="zh-CN" altLang="en-US" sz="1400" dirty="0"/>
              <a:t>视频结构化系统，它可以在视频里面提取出行人、车辆、非机动车，同时会分析出它非常详细的属性。</a:t>
            </a:r>
          </a:p>
        </p:txBody>
      </p:sp>
      <p:sp>
        <p:nvSpPr>
          <p:cNvPr id="8" name="Arrow: Pentagon 7">
            <a:extLst>
              <a:ext uri="{FF2B5EF4-FFF2-40B4-BE49-F238E27FC236}">
                <a16:creationId xmlns:a16="http://schemas.microsoft.com/office/drawing/2014/main" id="{29955AF6-DDB5-44E6-8F03-5CE7A65F60B6}"/>
              </a:ext>
            </a:extLst>
          </p:cNvPr>
          <p:cNvSpPr/>
          <p:nvPr/>
        </p:nvSpPr>
        <p:spPr>
          <a:xfrm>
            <a:off x="0" y="346008"/>
            <a:ext cx="2345635" cy="500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二、解决方案：</a:t>
            </a:r>
          </a:p>
        </p:txBody>
      </p:sp>
      <p:cxnSp>
        <p:nvCxnSpPr>
          <p:cNvPr id="9" name="Straight Connector 8">
            <a:extLst>
              <a:ext uri="{FF2B5EF4-FFF2-40B4-BE49-F238E27FC236}">
                <a16:creationId xmlns:a16="http://schemas.microsoft.com/office/drawing/2014/main" id="{43F70552-8F3B-40A6-B034-843EF369356D}"/>
              </a:ext>
            </a:extLst>
          </p:cNvPr>
          <p:cNvCxnSpPr/>
          <p:nvPr/>
        </p:nvCxnSpPr>
        <p:spPr>
          <a:xfrm>
            <a:off x="0" y="977323"/>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03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48DB04-26A2-4E29-8EF8-4B70E055B383}"/>
              </a:ext>
            </a:extLst>
          </p:cNvPr>
          <p:cNvSpPr txBox="1"/>
          <p:nvPr/>
        </p:nvSpPr>
        <p:spPr>
          <a:xfrm>
            <a:off x="71017" y="221086"/>
            <a:ext cx="4250267" cy="400110"/>
          </a:xfrm>
          <a:prstGeom prst="rect">
            <a:avLst/>
          </a:prstGeom>
          <a:noFill/>
        </p:spPr>
        <p:txBody>
          <a:bodyPr wrap="square" rtlCol="0">
            <a:spAutoFit/>
          </a:bodyPr>
          <a:lstStyle/>
          <a:p>
            <a:pPr>
              <a:buClr>
                <a:schemeClr val="accent3"/>
              </a:buClr>
            </a:pPr>
            <a:r>
              <a:rPr lang="zh-CN" altLang="en-US" sz="2000" dirty="0">
                <a:solidFill>
                  <a:srgbClr val="FFFFFF"/>
                </a:solidFill>
                <a:latin typeface="黑体" panose="02010609060101010101" pitchFamily="49" charset="-122"/>
                <a:ea typeface="黑体" panose="02010609060101010101" pitchFamily="49" charset="-122"/>
              </a:rPr>
              <a:t>视频结构化 </a:t>
            </a:r>
            <a:r>
              <a:rPr lang="en-US" altLang="zh-CN" sz="2000" dirty="0">
                <a:solidFill>
                  <a:srgbClr val="FFFFFF"/>
                </a:solidFill>
                <a:latin typeface="黑体" panose="02010609060101010101" pitchFamily="49" charset="-122"/>
                <a:ea typeface="黑体" panose="02010609060101010101" pitchFamily="49" charset="-122"/>
              </a:rPr>
              <a:t>— </a:t>
            </a:r>
            <a:r>
              <a:rPr lang="zh-CN" altLang="en-US" sz="2000" dirty="0">
                <a:solidFill>
                  <a:srgbClr val="FFFFFF"/>
                </a:solidFill>
                <a:latin typeface="黑体" panose="02010609060101010101" pitchFamily="49" charset="-122"/>
                <a:ea typeface="黑体" panose="02010609060101010101" pitchFamily="49" charset="-122"/>
              </a:rPr>
              <a:t>“一级分类”</a:t>
            </a:r>
          </a:p>
        </p:txBody>
      </p:sp>
      <p:graphicFrame>
        <p:nvGraphicFramePr>
          <p:cNvPr id="5" name="图示 9">
            <a:extLst>
              <a:ext uri="{FF2B5EF4-FFF2-40B4-BE49-F238E27FC236}">
                <a16:creationId xmlns:a16="http://schemas.microsoft.com/office/drawing/2014/main" id="{26151CDA-AA02-4B07-BE65-6E1AC502A781}"/>
              </a:ext>
            </a:extLst>
          </p:cNvPr>
          <p:cNvGraphicFramePr/>
          <p:nvPr>
            <p:extLst>
              <p:ext uri="{D42A27DB-BD31-4B8C-83A1-F6EECF244321}">
                <p14:modId xmlns:p14="http://schemas.microsoft.com/office/powerpoint/2010/main" val="1148402375"/>
              </p:ext>
            </p:extLst>
          </p:nvPr>
        </p:nvGraphicFramePr>
        <p:xfrm>
          <a:off x="955374" y="2560916"/>
          <a:ext cx="3850780" cy="3395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图片 10">
            <a:extLst>
              <a:ext uri="{FF2B5EF4-FFF2-40B4-BE49-F238E27FC236}">
                <a16:creationId xmlns:a16="http://schemas.microsoft.com/office/drawing/2014/main" id="{60F1A98C-7486-4B85-A68C-4F519F641465}"/>
              </a:ext>
            </a:extLst>
          </p:cNvPr>
          <p:cNvPicPr>
            <a:picLocks noChangeAspect="1"/>
          </p:cNvPicPr>
          <p:nvPr/>
        </p:nvPicPr>
        <p:blipFill>
          <a:blip r:embed="rId7"/>
          <a:stretch>
            <a:fillRect/>
          </a:stretch>
        </p:blipFill>
        <p:spPr>
          <a:xfrm>
            <a:off x="2467542" y="3828746"/>
            <a:ext cx="895350" cy="859790"/>
          </a:xfrm>
          <a:prstGeom prst="rect">
            <a:avLst/>
          </a:prstGeom>
        </p:spPr>
      </p:pic>
      <p:pic>
        <p:nvPicPr>
          <p:cNvPr id="7" name="image.jpg">
            <a:extLst>
              <a:ext uri="{FF2B5EF4-FFF2-40B4-BE49-F238E27FC236}">
                <a16:creationId xmlns:a16="http://schemas.microsoft.com/office/drawing/2014/main" id="{C58C4F6A-72F0-443A-BC5E-E6B5EDFEC57C}"/>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20000" contrast="-20000"/>
                    </a14:imgEffect>
                  </a14:imgLayer>
                </a14:imgProps>
              </a:ext>
            </a:extLst>
          </a:blip>
          <a:stretch>
            <a:fillRect/>
          </a:stretch>
        </p:blipFill>
        <p:spPr>
          <a:xfrm>
            <a:off x="6326157" y="2250223"/>
            <a:ext cx="788467" cy="1034681"/>
          </a:xfrm>
          <a:prstGeom prst="rect">
            <a:avLst/>
          </a:prstGeom>
          <a:ln w="12700" cmpd="sng">
            <a:solidFill>
              <a:schemeClr val="accent2"/>
            </a:solidFill>
            <a:prstDash val="solid"/>
            <a:miter lim="400000"/>
            <a:headEnd/>
            <a:tailEnd/>
          </a:ln>
        </p:spPr>
      </p:pic>
      <p:pic>
        <p:nvPicPr>
          <p:cNvPr id="8" name="image.jpg">
            <a:extLst>
              <a:ext uri="{FF2B5EF4-FFF2-40B4-BE49-F238E27FC236}">
                <a16:creationId xmlns:a16="http://schemas.microsoft.com/office/drawing/2014/main" id="{9D079BD5-CFED-4C84-AE6F-78D1229E8C8D}"/>
              </a:ext>
            </a:extLst>
          </p:cNvPr>
          <p:cNvPicPr>
            <a:picLocks noChangeAspect="1"/>
          </p:cNvPicPr>
          <p:nvPr/>
        </p:nvPicPr>
        <p:blipFill>
          <a:blip r:embed="rId10">
            <a:extLst>
              <a:ext uri="{BEBA8EAE-BF5A-486C-A8C5-ECC9F3942E4B}">
                <a14:imgProps xmlns:a14="http://schemas.microsoft.com/office/drawing/2010/main">
                  <a14:imgLayer r:embed="rId11">
                    <a14:imgEffect>
                      <a14:brightnessContrast bright="20000" contrast="-20000"/>
                    </a14:imgEffect>
                  </a14:imgLayer>
                </a14:imgProps>
              </a:ext>
            </a:extLst>
          </a:blip>
          <a:stretch>
            <a:fillRect/>
          </a:stretch>
        </p:blipFill>
        <p:spPr>
          <a:xfrm>
            <a:off x="7395170" y="2246923"/>
            <a:ext cx="792088" cy="1037980"/>
          </a:xfrm>
          <a:prstGeom prst="rect">
            <a:avLst/>
          </a:prstGeom>
          <a:ln w="12700" cmpd="sng">
            <a:solidFill>
              <a:schemeClr val="accent2"/>
            </a:solidFill>
            <a:prstDash val="solid"/>
            <a:miter lim="400000"/>
            <a:headEnd/>
            <a:tailEnd/>
          </a:ln>
        </p:spPr>
      </p:pic>
      <p:pic>
        <p:nvPicPr>
          <p:cNvPr id="9" name="image.jpg">
            <a:extLst>
              <a:ext uri="{FF2B5EF4-FFF2-40B4-BE49-F238E27FC236}">
                <a16:creationId xmlns:a16="http://schemas.microsoft.com/office/drawing/2014/main" id="{09D28F2F-D1A3-4905-96C2-CE54ABA60875}"/>
              </a:ext>
            </a:extLst>
          </p:cNvPr>
          <p:cNvPicPr>
            <a:picLocks noChangeAspect="1"/>
          </p:cNvPicPr>
          <p:nvPr/>
        </p:nvPicPr>
        <p:blipFill>
          <a:blip r:embed="rId12">
            <a:extLst>
              <a:ext uri="{BEBA8EAE-BF5A-486C-A8C5-ECC9F3942E4B}">
                <a14:imgProps xmlns:a14="http://schemas.microsoft.com/office/drawing/2010/main">
                  <a14:imgLayer r:embed="rId13">
                    <a14:imgEffect>
                      <a14:brightnessContrast bright="20000" contrast="-20000"/>
                    </a14:imgEffect>
                  </a14:imgLayer>
                </a14:imgProps>
              </a:ext>
            </a:extLst>
          </a:blip>
          <a:stretch>
            <a:fillRect/>
          </a:stretch>
        </p:blipFill>
        <p:spPr>
          <a:xfrm>
            <a:off x="8500776" y="2246923"/>
            <a:ext cx="793769" cy="1036845"/>
          </a:xfrm>
          <a:prstGeom prst="rect">
            <a:avLst/>
          </a:prstGeom>
          <a:ln w="12700" cmpd="sng">
            <a:solidFill>
              <a:schemeClr val="accent2"/>
            </a:solidFill>
            <a:prstDash val="solid"/>
            <a:miter lim="400000"/>
            <a:headEnd/>
            <a:tailEnd/>
          </a:ln>
        </p:spPr>
      </p:pic>
      <p:pic>
        <p:nvPicPr>
          <p:cNvPr id="10" name="image.jpg">
            <a:extLst>
              <a:ext uri="{FF2B5EF4-FFF2-40B4-BE49-F238E27FC236}">
                <a16:creationId xmlns:a16="http://schemas.microsoft.com/office/drawing/2014/main" id="{B9BDB308-FE68-41E4-8934-6C6D3F236A2B}"/>
              </a:ext>
            </a:extLst>
          </p:cNvPr>
          <p:cNvPicPr>
            <a:picLocks noChangeAspect="1"/>
          </p:cNvPicPr>
          <p:nvPr/>
        </p:nvPicPr>
        <p:blipFill>
          <a:blip r:embed="rId14">
            <a:extLst>
              <a:ext uri="{BEBA8EAE-BF5A-486C-A8C5-ECC9F3942E4B}">
                <a14:imgProps xmlns:a14="http://schemas.microsoft.com/office/drawing/2010/main">
                  <a14:imgLayer r:embed="rId15">
                    <a14:imgEffect>
                      <a14:brightnessContrast bright="40000" contrast="-40000"/>
                    </a14:imgEffect>
                  </a14:imgLayer>
                </a14:imgProps>
              </a:ext>
            </a:extLst>
          </a:blip>
          <a:stretch>
            <a:fillRect/>
          </a:stretch>
        </p:blipFill>
        <p:spPr>
          <a:xfrm>
            <a:off x="5235535" y="2250224"/>
            <a:ext cx="802589" cy="1034681"/>
          </a:xfrm>
          <a:prstGeom prst="rect">
            <a:avLst/>
          </a:prstGeom>
          <a:ln w="12700" cmpd="sng">
            <a:solidFill>
              <a:schemeClr val="accent2"/>
            </a:solidFill>
            <a:prstDash val="solid"/>
            <a:miter lim="400000"/>
            <a:headEnd/>
            <a:tailEnd/>
          </a:ln>
        </p:spPr>
      </p:pic>
      <p:sp>
        <p:nvSpPr>
          <p:cNvPr id="11" name="Shape 1266">
            <a:extLst>
              <a:ext uri="{FF2B5EF4-FFF2-40B4-BE49-F238E27FC236}">
                <a16:creationId xmlns:a16="http://schemas.microsoft.com/office/drawing/2014/main" id="{3767D650-10F1-448C-8D73-13EC70602E65}"/>
              </a:ext>
            </a:extLst>
          </p:cNvPr>
          <p:cNvSpPr/>
          <p:nvPr/>
        </p:nvSpPr>
        <p:spPr>
          <a:xfrm>
            <a:off x="5402772" y="3358268"/>
            <a:ext cx="533475" cy="338554"/>
          </a:xfrm>
          <a:prstGeom prst="rect">
            <a:avLst/>
          </a:prstGeom>
          <a:ln w="12700">
            <a:miter lim="400000"/>
          </a:ln>
        </p:spPr>
        <p:txBody>
          <a:bodyPr wrap="none" lIns="60958" rIns="60958">
            <a:spAutoFit/>
            <a:scene3d>
              <a:camera prst="orthographicFront"/>
              <a:lightRig rig="threePt" dir="t"/>
            </a:scene3d>
          </a:bodyPr>
          <a:lstStyle>
            <a:lvl1pPr defTabSz="914400">
              <a:defRPr sz="1200">
                <a:solidFill>
                  <a:srgbClr val="FFFFFF"/>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lang="zh-CN" altLang="en-US" sz="1600" dirty="0">
                <a:effectLst/>
                <a:latin typeface="+mn-ea"/>
                <a:ea typeface="+mn-ea"/>
                <a:sym typeface="宋体" panose="02010600030101010101" pitchFamily="2" charset="-122"/>
              </a:rPr>
              <a:t>行人</a:t>
            </a:r>
            <a:endParaRPr sz="1600" dirty="0">
              <a:effectLst/>
              <a:latin typeface="+mn-ea"/>
              <a:ea typeface="+mn-ea"/>
              <a:sym typeface="宋体" panose="02010600030101010101" pitchFamily="2" charset="-122"/>
            </a:endParaRPr>
          </a:p>
        </p:txBody>
      </p:sp>
      <p:sp>
        <p:nvSpPr>
          <p:cNvPr id="12" name="文本框 1">
            <a:extLst>
              <a:ext uri="{FF2B5EF4-FFF2-40B4-BE49-F238E27FC236}">
                <a16:creationId xmlns:a16="http://schemas.microsoft.com/office/drawing/2014/main" id="{F5682F8F-54B4-41C6-9BD4-0C808047B46C}"/>
              </a:ext>
            </a:extLst>
          </p:cNvPr>
          <p:cNvSpPr txBox="1"/>
          <p:nvPr/>
        </p:nvSpPr>
        <p:spPr>
          <a:xfrm>
            <a:off x="6348654" y="3342881"/>
            <a:ext cx="738660" cy="36932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60958" tIns="60958" rIns="60958" bIns="60958" numCol="1" spcCol="38100" rtlCol="0" anchor="t" forceAA="0">
            <a:spAutoFit/>
          </a:bodyPr>
          <a:lstStyle/>
          <a:p>
            <a:pPr marL="0" marR="0" indent="0" algn="l" defTabSz="685800" rtl="0" fontAlgn="auto" latinLnBrk="0" hangingPunct="0">
              <a:lnSpc>
                <a:spcPct val="100000"/>
              </a:lnSpc>
              <a:spcBef>
                <a:spcPts val="0"/>
              </a:spcBef>
              <a:spcAft>
                <a:spcPts val="0"/>
              </a:spcAft>
              <a:buClrTx/>
              <a:buSzTx/>
              <a:buFontTx/>
              <a:buNone/>
            </a:pPr>
            <a:r>
              <a:rPr kumimoji="0" lang="zh-CN" altLang="en-US" sz="1600" i="0" u="none" strike="noStrike" cap="none" spc="0" normalizeH="0" baseline="0" dirty="0">
                <a:ln>
                  <a:noFill/>
                </a:ln>
                <a:solidFill>
                  <a:srgbClr val="FFFFFF"/>
                </a:solidFill>
                <a:effectLst/>
                <a:uFillTx/>
                <a:latin typeface="+mn-ea"/>
                <a:cs typeface="宋体" panose="02010600030101010101" pitchFamily="2" charset="-122"/>
                <a:sym typeface="宋体" panose="02010600030101010101" pitchFamily="2" charset="-122"/>
              </a:rPr>
              <a:t>自行车</a:t>
            </a:r>
          </a:p>
        </p:txBody>
      </p:sp>
      <p:sp>
        <p:nvSpPr>
          <p:cNvPr id="13" name="文本框 2">
            <a:extLst>
              <a:ext uri="{FF2B5EF4-FFF2-40B4-BE49-F238E27FC236}">
                <a16:creationId xmlns:a16="http://schemas.microsoft.com/office/drawing/2014/main" id="{0B9FF5FA-AB00-4400-BFCF-C3EDC3C08CFD}"/>
              </a:ext>
            </a:extLst>
          </p:cNvPr>
          <p:cNvSpPr txBox="1"/>
          <p:nvPr/>
        </p:nvSpPr>
        <p:spPr>
          <a:xfrm flipH="1">
            <a:off x="7345201" y="3357400"/>
            <a:ext cx="949056" cy="36932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60958" tIns="60958" rIns="60958" bIns="60958" numCol="1" spcCol="38100" rtlCol="0" anchor="t" forceAA="0">
            <a:spAutoFit/>
          </a:bodyPr>
          <a:lstStyle/>
          <a:p>
            <a:pPr marL="0" marR="0" indent="0" algn="ctr" defTabSz="685800" rtl="0" fontAlgn="auto" latinLnBrk="0" hangingPunct="0">
              <a:lnSpc>
                <a:spcPct val="100000"/>
              </a:lnSpc>
              <a:spcBef>
                <a:spcPts val="0"/>
              </a:spcBef>
              <a:spcAft>
                <a:spcPts val="0"/>
              </a:spcAft>
              <a:buClrTx/>
              <a:buSzTx/>
              <a:buFontTx/>
              <a:buNone/>
            </a:pPr>
            <a:r>
              <a:rPr kumimoji="0" lang="zh-CN" altLang="en-US" sz="1600" i="0" u="none" strike="noStrike" cap="none" spc="0" normalizeH="0" baseline="0" dirty="0">
                <a:ln>
                  <a:noFill/>
                </a:ln>
                <a:solidFill>
                  <a:srgbClr val="FFFFFF"/>
                </a:solidFill>
                <a:effectLst/>
                <a:uFillTx/>
                <a:latin typeface="+mn-ea"/>
                <a:cs typeface="宋体" panose="02010600030101010101" pitchFamily="2" charset="-122"/>
                <a:sym typeface="宋体" panose="02010600030101010101" pitchFamily="2" charset="-122"/>
              </a:rPr>
              <a:t>两轮摩托</a:t>
            </a:r>
          </a:p>
        </p:txBody>
      </p:sp>
      <p:sp>
        <p:nvSpPr>
          <p:cNvPr id="14" name="文本框 3">
            <a:extLst>
              <a:ext uri="{FF2B5EF4-FFF2-40B4-BE49-F238E27FC236}">
                <a16:creationId xmlns:a16="http://schemas.microsoft.com/office/drawing/2014/main" id="{EF67AEA5-70CF-470B-8722-424E4CB2CEB4}"/>
              </a:ext>
            </a:extLst>
          </p:cNvPr>
          <p:cNvSpPr txBox="1"/>
          <p:nvPr/>
        </p:nvSpPr>
        <p:spPr>
          <a:xfrm>
            <a:off x="8425737" y="3342881"/>
            <a:ext cx="943844" cy="36932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60958" tIns="60958" rIns="60958" bIns="60958" numCol="1" spcCol="38100" rtlCol="0" anchor="t" forceAA="0">
            <a:spAutoFit/>
          </a:bodyPr>
          <a:lstStyle/>
          <a:p>
            <a:pPr marL="0" marR="0" indent="0" algn="l" defTabSz="6858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dirty="0">
                <a:ln>
                  <a:noFill/>
                </a:ln>
                <a:solidFill>
                  <a:srgbClr val="FFFFFF"/>
                </a:solidFill>
                <a:effectLst/>
                <a:uFillTx/>
                <a:latin typeface="+mn-ea"/>
                <a:sym typeface="Calibri" panose="020F0502020204030204"/>
              </a:rPr>
              <a:t>三轮摩托</a:t>
            </a:r>
          </a:p>
        </p:txBody>
      </p:sp>
      <p:pic>
        <p:nvPicPr>
          <p:cNvPr id="15" name="image.jpg">
            <a:extLst>
              <a:ext uri="{FF2B5EF4-FFF2-40B4-BE49-F238E27FC236}">
                <a16:creationId xmlns:a16="http://schemas.microsoft.com/office/drawing/2014/main" id="{E01C80BB-6020-4C54-9937-032D1B566861}"/>
              </a:ext>
            </a:extLst>
          </p:cNvPr>
          <p:cNvPicPr>
            <a:picLocks noChangeAspect="1"/>
          </p:cNvPicPr>
          <p:nvPr/>
        </p:nvPicPr>
        <p:blipFill>
          <a:blip r:embed="rId16">
            <a:extLst>
              <a:ext uri="{BEBA8EAE-BF5A-486C-A8C5-ECC9F3942E4B}">
                <a14:imgProps xmlns:a14="http://schemas.microsoft.com/office/drawing/2010/main">
                  <a14:imgLayer r:embed="rId17">
                    <a14:imgEffect>
                      <a14:brightnessContrast bright="20000" contrast="-20000"/>
                    </a14:imgEffect>
                  </a14:imgLayer>
                </a14:imgProps>
              </a:ext>
            </a:extLst>
          </a:blip>
          <a:stretch>
            <a:fillRect/>
          </a:stretch>
        </p:blipFill>
        <p:spPr>
          <a:xfrm>
            <a:off x="5235536" y="4068096"/>
            <a:ext cx="795421" cy="1036845"/>
          </a:xfrm>
          <a:prstGeom prst="rect">
            <a:avLst/>
          </a:prstGeom>
          <a:ln w="12700" cmpd="sng">
            <a:solidFill>
              <a:schemeClr val="accent2"/>
            </a:solidFill>
            <a:prstDash val="solid"/>
            <a:miter lim="400000"/>
            <a:headEnd/>
            <a:tailEnd/>
          </a:ln>
        </p:spPr>
      </p:pic>
      <p:pic>
        <p:nvPicPr>
          <p:cNvPr id="16" name="image.jpg">
            <a:extLst>
              <a:ext uri="{FF2B5EF4-FFF2-40B4-BE49-F238E27FC236}">
                <a16:creationId xmlns:a16="http://schemas.microsoft.com/office/drawing/2014/main" id="{4982C700-1B17-4364-A5D1-723161C7DA82}"/>
              </a:ext>
            </a:extLst>
          </p:cNvPr>
          <p:cNvPicPr>
            <a:picLocks noChangeAspect="1"/>
          </p:cNvPicPr>
          <p:nvPr/>
        </p:nvPicPr>
        <p:blipFill>
          <a:blip r:embed="rId18">
            <a:extLst>
              <a:ext uri="{BEBA8EAE-BF5A-486C-A8C5-ECC9F3942E4B}">
                <a14:imgProps xmlns:a14="http://schemas.microsoft.com/office/drawing/2010/main">
                  <a14:imgLayer r:embed="rId19">
                    <a14:imgEffect>
                      <a14:brightnessContrast contrast="-40000"/>
                    </a14:imgEffect>
                  </a14:imgLayer>
                </a14:imgProps>
              </a:ext>
            </a:extLst>
          </a:blip>
          <a:stretch>
            <a:fillRect/>
          </a:stretch>
        </p:blipFill>
        <p:spPr>
          <a:xfrm>
            <a:off x="7403419" y="4075602"/>
            <a:ext cx="832620" cy="1049522"/>
          </a:xfrm>
          <a:prstGeom prst="rect">
            <a:avLst/>
          </a:prstGeom>
          <a:ln w="12700" cmpd="sng">
            <a:solidFill>
              <a:schemeClr val="accent2"/>
            </a:solidFill>
            <a:prstDash val="solid"/>
            <a:miter lim="400000"/>
            <a:headEnd/>
            <a:tailEnd/>
          </a:ln>
        </p:spPr>
      </p:pic>
      <p:pic>
        <p:nvPicPr>
          <p:cNvPr id="17" name="image.jpg">
            <a:extLst>
              <a:ext uri="{FF2B5EF4-FFF2-40B4-BE49-F238E27FC236}">
                <a16:creationId xmlns:a16="http://schemas.microsoft.com/office/drawing/2014/main" id="{D034712C-B234-4F3B-9273-087B294EF2A3}"/>
              </a:ext>
            </a:extLst>
          </p:cNvPr>
          <p:cNvPicPr>
            <a:picLocks noChangeAspect="1"/>
          </p:cNvPicPr>
          <p:nvPr/>
        </p:nvPicPr>
        <p:blipFill>
          <a:blip r:embed="rId20">
            <a:extLst>
              <a:ext uri="{BEBA8EAE-BF5A-486C-A8C5-ECC9F3942E4B}">
                <a14:imgProps xmlns:a14="http://schemas.microsoft.com/office/drawing/2010/main">
                  <a14:imgLayer r:embed="rId21">
                    <a14:imgEffect>
                      <a14:brightnessContrast bright="20000" contrast="-20000"/>
                    </a14:imgEffect>
                  </a14:imgLayer>
                </a14:imgProps>
              </a:ext>
            </a:extLst>
          </a:blip>
          <a:stretch>
            <a:fillRect/>
          </a:stretch>
        </p:blipFill>
        <p:spPr>
          <a:xfrm>
            <a:off x="6300595" y="4070304"/>
            <a:ext cx="814349" cy="1054820"/>
          </a:xfrm>
          <a:prstGeom prst="rect">
            <a:avLst/>
          </a:prstGeom>
          <a:ln w="12700" cmpd="sng">
            <a:solidFill>
              <a:schemeClr val="accent2"/>
            </a:solidFill>
            <a:prstDash val="solid"/>
            <a:miter lim="400000"/>
            <a:headEnd/>
            <a:tailEnd/>
          </a:ln>
        </p:spPr>
      </p:pic>
      <p:pic>
        <p:nvPicPr>
          <p:cNvPr id="18" name="image.jpg">
            <a:extLst>
              <a:ext uri="{FF2B5EF4-FFF2-40B4-BE49-F238E27FC236}">
                <a16:creationId xmlns:a16="http://schemas.microsoft.com/office/drawing/2014/main" id="{CD609507-6331-4249-A7B5-0E4AAB4E4E22}"/>
              </a:ext>
            </a:extLst>
          </p:cNvPr>
          <p:cNvPicPr>
            <a:picLocks noChangeAspect="1"/>
          </p:cNvPicPr>
          <p:nvPr/>
        </p:nvPicPr>
        <p:blipFill>
          <a:blip r:embed="rId22">
            <a:extLst>
              <a:ext uri="{BEBA8EAE-BF5A-486C-A8C5-ECC9F3942E4B}">
                <a14:imgProps xmlns:a14="http://schemas.microsoft.com/office/drawing/2010/main">
                  <a14:imgLayer r:embed="rId23">
                    <a14:imgEffect>
                      <a14:brightnessContrast bright="20000" contrast="-20000"/>
                    </a14:imgEffect>
                  </a14:imgLayer>
                </a14:imgProps>
              </a:ext>
            </a:extLst>
          </a:blip>
          <a:stretch>
            <a:fillRect/>
          </a:stretch>
        </p:blipFill>
        <p:spPr>
          <a:xfrm>
            <a:off x="8500776" y="4081699"/>
            <a:ext cx="793769" cy="1082913"/>
          </a:xfrm>
          <a:prstGeom prst="rect">
            <a:avLst/>
          </a:prstGeom>
          <a:ln w="12700" cmpd="sng">
            <a:solidFill>
              <a:schemeClr val="accent2"/>
            </a:solidFill>
            <a:prstDash val="solid"/>
            <a:miter lim="400000"/>
            <a:headEnd/>
            <a:tailEnd/>
          </a:ln>
        </p:spPr>
      </p:pic>
      <p:sp>
        <p:nvSpPr>
          <p:cNvPr id="19" name="文本框 4">
            <a:extLst>
              <a:ext uri="{FF2B5EF4-FFF2-40B4-BE49-F238E27FC236}">
                <a16:creationId xmlns:a16="http://schemas.microsoft.com/office/drawing/2014/main" id="{F22B2E43-6756-40A6-A019-E066013A01B4}"/>
              </a:ext>
            </a:extLst>
          </p:cNvPr>
          <p:cNvSpPr txBox="1"/>
          <p:nvPr/>
        </p:nvSpPr>
        <p:spPr>
          <a:xfrm>
            <a:off x="5235534" y="4998478"/>
            <a:ext cx="828514" cy="49243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60958" tIns="60958" rIns="60958" bIns="60958" numCol="1" spcCol="38100" rtlCol="0" anchor="t" forceAA="0">
            <a:spAutoFit/>
          </a:bodyPr>
          <a:lstStyle/>
          <a:p>
            <a:pPr marL="0" marR="0" indent="0" algn="ctr" defTabSz="685800" rtl="0" fontAlgn="auto" latinLnBrk="0" hangingPunct="0">
              <a:lnSpc>
                <a:spcPct val="100000"/>
              </a:lnSpc>
              <a:spcBef>
                <a:spcPts val="0"/>
              </a:spcBef>
              <a:spcAft>
                <a:spcPts val="0"/>
              </a:spcAft>
              <a:buClrTx/>
              <a:buSzTx/>
              <a:buFontTx/>
              <a:buNone/>
            </a:pPr>
            <a:r>
              <a:rPr lang="zh-CN" altLang="en-US" sz="1600" dirty="0">
                <a:solidFill>
                  <a:srgbClr val="FFFFFF"/>
                </a:solidFill>
                <a:latin typeface="+mn-ea"/>
                <a:cs typeface="宋体" panose="02010600030101010101" pitchFamily="2" charset="-122"/>
                <a:sym typeface="宋体" panose="02010600030101010101" pitchFamily="2" charset="-122"/>
              </a:rPr>
              <a:t>轿车</a:t>
            </a:r>
            <a:r>
              <a:rPr sz="2400" b="1" dirty="0">
                <a:solidFill>
                  <a:srgbClr val="FFFFFF"/>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 </a:t>
            </a:r>
            <a:endParaRPr kumimoji="0" lang="zh-CN" altLang="en-US" sz="2400" b="1" i="0" u="none" strike="noStrike" cap="none" spc="0" normalizeH="0" baseline="0" dirty="0">
              <a:ln>
                <a:noFill/>
              </a:ln>
              <a:solidFill>
                <a:srgbClr val="FFFFFF"/>
              </a:solidFill>
              <a:effectLst/>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20" name="文本框 5">
            <a:extLst>
              <a:ext uri="{FF2B5EF4-FFF2-40B4-BE49-F238E27FC236}">
                <a16:creationId xmlns:a16="http://schemas.microsoft.com/office/drawing/2014/main" id="{8C0F5FB0-B7A0-4032-BFF7-478966D83A87}"/>
              </a:ext>
            </a:extLst>
          </p:cNvPr>
          <p:cNvSpPr txBox="1"/>
          <p:nvPr/>
        </p:nvSpPr>
        <p:spPr>
          <a:xfrm>
            <a:off x="7461637" y="5125123"/>
            <a:ext cx="832620" cy="36932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60958" tIns="60958" rIns="60958" bIns="60958" numCol="1" spcCol="38100" rtlCol="0" anchor="t" forceAA="0">
            <a:spAutoFit/>
          </a:bodyPr>
          <a:lstStyle/>
          <a:p>
            <a:pPr marL="0" marR="0" indent="0" algn="ctr" defTabSz="685800" rtl="0" fontAlgn="auto" latinLnBrk="0" hangingPunct="0">
              <a:lnSpc>
                <a:spcPct val="100000"/>
              </a:lnSpc>
              <a:spcBef>
                <a:spcPts val="0"/>
              </a:spcBef>
              <a:spcAft>
                <a:spcPts val="0"/>
              </a:spcAft>
              <a:buClrTx/>
              <a:buSzTx/>
              <a:buFontTx/>
              <a:buNone/>
            </a:pPr>
            <a:r>
              <a:rPr kumimoji="0" lang="zh-CN" altLang="en-US" sz="1600" i="0" u="none" strike="noStrike" cap="none" spc="0" normalizeH="0" baseline="0" dirty="0">
                <a:ln>
                  <a:noFill/>
                </a:ln>
                <a:solidFill>
                  <a:srgbClr val="FFFFFF"/>
                </a:solidFill>
                <a:effectLst/>
                <a:uFillTx/>
                <a:latin typeface="+mn-ea"/>
                <a:cs typeface="宋体" panose="02010600030101010101" pitchFamily="2" charset="-122"/>
                <a:sym typeface="宋体" panose="02010600030101010101" pitchFamily="2" charset="-122"/>
              </a:rPr>
              <a:t>卡车</a:t>
            </a:r>
          </a:p>
        </p:txBody>
      </p:sp>
      <p:sp>
        <p:nvSpPr>
          <p:cNvPr id="21" name="文本框 6">
            <a:extLst>
              <a:ext uri="{FF2B5EF4-FFF2-40B4-BE49-F238E27FC236}">
                <a16:creationId xmlns:a16="http://schemas.microsoft.com/office/drawing/2014/main" id="{486EA46F-1B43-4F85-8300-863314434038}"/>
              </a:ext>
            </a:extLst>
          </p:cNvPr>
          <p:cNvSpPr txBox="1"/>
          <p:nvPr/>
        </p:nvSpPr>
        <p:spPr>
          <a:xfrm>
            <a:off x="8428394" y="5164612"/>
            <a:ext cx="943844" cy="36932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60958" tIns="60958" rIns="60958" bIns="60958" numCol="1" spcCol="38100" rtlCol="0" anchor="t" forceAA="0">
            <a:spAutoFit/>
          </a:bodyPr>
          <a:lstStyle/>
          <a:p>
            <a:pPr>
              <a:defRPr>
                <a:latin typeface="Arial" panose="020B0604020202020204"/>
                <a:ea typeface="Arial" panose="020B0604020202020204"/>
                <a:cs typeface="Arial" panose="020B0604020202020204"/>
                <a:sym typeface="Arial" panose="020B0604020202020204"/>
              </a:defRPr>
            </a:pPr>
            <a:r>
              <a:rPr kumimoji="0" lang="zh-CN" altLang="en-US" sz="1600" i="0" u="none" strike="noStrike" cap="none" spc="0" normalizeH="0" baseline="0" dirty="0">
                <a:ln>
                  <a:noFill/>
                </a:ln>
                <a:solidFill>
                  <a:srgbClr val="FFFFFF"/>
                </a:solidFill>
                <a:effectLst/>
                <a:uFillTx/>
                <a:latin typeface="+mn-ea"/>
                <a:cs typeface="宋体" panose="02010600030101010101" pitchFamily="2" charset="-122"/>
                <a:sym typeface="宋体" panose="02010600030101010101" pitchFamily="2" charset="-122"/>
              </a:rPr>
              <a:t>大型客车</a:t>
            </a:r>
          </a:p>
        </p:txBody>
      </p:sp>
      <p:sp>
        <p:nvSpPr>
          <p:cNvPr id="22" name="文本框 8">
            <a:extLst>
              <a:ext uri="{FF2B5EF4-FFF2-40B4-BE49-F238E27FC236}">
                <a16:creationId xmlns:a16="http://schemas.microsoft.com/office/drawing/2014/main" id="{F503ACA5-79BF-4A24-9648-6A3E3977CC5A}"/>
              </a:ext>
            </a:extLst>
          </p:cNvPr>
          <p:cNvSpPr txBox="1"/>
          <p:nvPr/>
        </p:nvSpPr>
        <p:spPr>
          <a:xfrm>
            <a:off x="6330384" y="5125123"/>
            <a:ext cx="850889" cy="36932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60958" tIns="60958" rIns="60958" bIns="60958" numCol="1" spcCol="38100" rtlCol="0" anchor="t" forceAA="0">
            <a:spAutoFit/>
          </a:bodyPr>
          <a:lstStyle/>
          <a:p>
            <a:pPr marL="0" marR="0" indent="0" algn="ctr" defTabSz="685800" rtl="0" fontAlgn="auto" latinLnBrk="0" hangingPunct="0">
              <a:lnSpc>
                <a:spcPct val="100000"/>
              </a:lnSpc>
              <a:spcBef>
                <a:spcPts val="0"/>
              </a:spcBef>
              <a:spcAft>
                <a:spcPts val="0"/>
              </a:spcAft>
              <a:buClrTx/>
              <a:buSzTx/>
              <a:buFontTx/>
              <a:buNone/>
            </a:pPr>
            <a:r>
              <a:rPr lang="zh-CN" altLang="en-US" sz="1600" dirty="0">
                <a:solidFill>
                  <a:srgbClr val="FFFFFF"/>
                </a:solidFill>
                <a:latin typeface="+mn-ea"/>
                <a:cs typeface="宋体" panose="02010600030101010101" pitchFamily="2" charset="-122"/>
                <a:sym typeface="宋体" panose="02010600030101010101" pitchFamily="2" charset="-122"/>
              </a:rPr>
              <a:t>面包车</a:t>
            </a:r>
            <a:r>
              <a:rPr sz="1600" dirty="0">
                <a:solidFill>
                  <a:srgbClr val="FFFFFF"/>
                </a:solidFill>
                <a:latin typeface="+mn-ea"/>
                <a:cs typeface="宋体" panose="02010600030101010101" pitchFamily="2" charset="-122"/>
                <a:sym typeface="宋体" panose="02010600030101010101" pitchFamily="2" charset="-122"/>
              </a:rPr>
              <a:t> </a:t>
            </a:r>
            <a:endParaRPr kumimoji="0" lang="zh-CN" altLang="en-US" sz="1600" b="0" i="0" u="none" strike="noStrike" cap="none" spc="0" normalizeH="0" baseline="0" dirty="0">
              <a:ln>
                <a:noFill/>
              </a:ln>
              <a:solidFill>
                <a:srgbClr val="FFFFFF"/>
              </a:solidFill>
              <a:effectLst/>
              <a:uFillTx/>
              <a:latin typeface="+mn-ea"/>
              <a:sym typeface="Calibri" panose="020F0502020204030204"/>
            </a:endParaRPr>
          </a:p>
        </p:txBody>
      </p:sp>
      <p:cxnSp>
        <p:nvCxnSpPr>
          <p:cNvPr id="24" name="Straight Connector 23">
            <a:extLst>
              <a:ext uri="{FF2B5EF4-FFF2-40B4-BE49-F238E27FC236}">
                <a16:creationId xmlns:a16="http://schemas.microsoft.com/office/drawing/2014/main" id="{0BBDF570-DA3D-457F-9FFF-73DD206DECDF}"/>
              </a:ext>
            </a:extLst>
          </p:cNvPr>
          <p:cNvCxnSpPr/>
          <p:nvPr/>
        </p:nvCxnSpPr>
        <p:spPr>
          <a:xfrm>
            <a:off x="0" y="757382"/>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1">
            <a:extLst>
              <a:ext uri="{FF2B5EF4-FFF2-40B4-BE49-F238E27FC236}">
                <a16:creationId xmlns:a16="http://schemas.microsoft.com/office/drawing/2014/main" id="{D07711D0-F216-4DF6-A691-F6B9A68BAB6B}"/>
              </a:ext>
            </a:extLst>
          </p:cNvPr>
          <p:cNvSpPr txBox="1"/>
          <p:nvPr/>
        </p:nvSpPr>
        <p:spPr>
          <a:xfrm>
            <a:off x="326776" y="1152007"/>
            <a:ext cx="11457787" cy="777134"/>
          </a:xfrm>
          <a:prstGeom prst="rect">
            <a:avLst/>
          </a:prstGeom>
          <a:noFill/>
        </p:spPr>
        <p:txBody>
          <a:bodyPr wrap="square" lIns="68558" tIns="34289" rIns="68558" bIns="34289" rtlCol="0">
            <a:spAutoFit/>
          </a:bodyPr>
          <a:lstStyle/>
          <a:p>
            <a:r>
              <a:rPr lang="zh-CN" altLang="en-US" dirty="0"/>
              <a:t>一级分类：</a:t>
            </a:r>
            <a:endParaRPr lang="en-US" altLang="zh-CN" dirty="0"/>
          </a:p>
          <a:p>
            <a:r>
              <a:rPr lang="zh-CN" altLang="en-US" sz="1400" dirty="0"/>
              <a:t>主要是对行人、自行车、两轮摩托车、三轮摩托车、轿车、面包车、卡车、大型客车这</a:t>
            </a:r>
            <a:r>
              <a:rPr lang="en-US" altLang="zh-CN" sz="1400" dirty="0"/>
              <a:t>8</a:t>
            </a:r>
            <a:r>
              <a:rPr lang="zh-CN" altLang="en-US" sz="1400" dirty="0"/>
              <a:t>类目标的检测识别追踪。每一个目标从进入视场到出视场，我们会对目标进行择优去重，获取一张最适合进行二级结构化的图片，去进行二级结构化。</a:t>
            </a:r>
            <a:endParaRPr lang="en-US" altLang="zh-CN" sz="1400" dirty="0"/>
          </a:p>
        </p:txBody>
      </p:sp>
    </p:spTree>
    <p:extLst>
      <p:ext uri="{BB962C8B-B14F-4D97-AF65-F5344CB8AC3E}">
        <p14:creationId xmlns:p14="http://schemas.microsoft.com/office/powerpoint/2010/main" val="195587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20">
            <a:extLst>
              <a:ext uri="{FF2B5EF4-FFF2-40B4-BE49-F238E27FC236}">
                <a16:creationId xmlns:a16="http://schemas.microsoft.com/office/drawing/2014/main" id="{C4D786D0-EC31-4852-B226-B4EFD4A56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759" y="1568551"/>
            <a:ext cx="9144000" cy="5143500"/>
          </a:xfrm>
          <a:prstGeom prst="rect">
            <a:avLst/>
          </a:prstGeom>
        </p:spPr>
      </p:pic>
      <p:sp>
        <p:nvSpPr>
          <p:cNvPr id="5" name="椭圆 4">
            <a:extLst>
              <a:ext uri="{FF2B5EF4-FFF2-40B4-BE49-F238E27FC236}">
                <a16:creationId xmlns:a16="http://schemas.microsoft.com/office/drawing/2014/main" id="{455FF34D-B976-47ED-9392-C356912A4544}"/>
              </a:ext>
            </a:extLst>
          </p:cNvPr>
          <p:cNvSpPr/>
          <p:nvPr/>
        </p:nvSpPr>
        <p:spPr>
          <a:xfrm>
            <a:off x="5041260" y="2780883"/>
            <a:ext cx="126000" cy="945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hangingPunct="1"/>
            <a:endParaRPr lang="zh-CN" altLang="en-US" sz="1800" kern="1200">
              <a:solidFill>
                <a:prstClr val="white"/>
              </a:solidFill>
            </a:endParaRPr>
          </a:p>
        </p:txBody>
      </p:sp>
      <p:cxnSp>
        <p:nvCxnSpPr>
          <p:cNvPr id="6" name="直接连接符 7">
            <a:extLst>
              <a:ext uri="{FF2B5EF4-FFF2-40B4-BE49-F238E27FC236}">
                <a16:creationId xmlns:a16="http://schemas.microsoft.com/office/drawing/2014/main" id="{963DA5CE-C805-4C17-8C02-85A8EF917C3E}"/>
              </a:ext>
            </a:extLst>
          </p:cNvPr>
          <p:cNvCxnSpPr/>
          <p:nvPr/>
        </p:nvCxnSpPr>
        <p:spPr>
          <a:xfrm flipH="1" flipV="1">
            <a:off x="3882966" y="2623326"/>
            <a:ext cx="1109111" cy="204811"/>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cxnSp>
        <p:nvCxnSpPr>
          <p:cNvPr id="7" name="直接连接符 11">
            <a:extLst>
              <a:ext uri="{FF2B5EF4-FFF2-40B4-BE49-F238E27FC236}">
                <a16:creationId xmlns:a16="http://schemas.microsoft.com/office/drawing/2014/main" id="{D7E5685D-1BA7-4789-A4DC-9919ACDD3AF4}"/>
              </a:ext>
            </a:extLst>
          </p:cNvPr>
          <p:cNvCxnSpPr/>
          <p:nvPr/>
        </p:nvCxnSpPr>
        <p:spPr>
          <a:xfrm flipH="1">
            <a:off x="3198718" y="2616942"/>
            <a:ext cx="682405" cy="0"/>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sp>
        <p:nvSpPr>
          <p:cNvPr id="8" name="文本框 12">
            <a:extLst>
              <a:ext uri="{FF2B5EF4-FFF2-40B4-BE49-F238E27FC236}">
                <a16:creationId xmlns:a16="http://schemas.microsoft.com/office/drawing/2014/main" id="{71D15992-4B91-4372-B572-5A0BA954200A}"/>
              </a:ext>
            </a:extLst>
          </p:cNvPr>
          <p:cNvSpPr txBox="1"/>
          <p:nvPr/>
        </p:nvSpPr>
        <p:spPr>
          <a:xfrm>
            <a:off x="3261715" y="2366845"/>
            <a:ext cx="595035" cy="338554"/>
          </a:xfrm>
          <a:prstGeom prst="rect">
            <a:avLst/>
          </a:prstGeom>
          <a:noFill/>
        </p:spPr>
        <p:txBody>
          <a:bodyPr wrap="none" rtlCol="0">
            <a:spAutoFit/>
          </a:bodyPr>
          <a:lstStyle/>
          <a:p>
            <a:pPr defTabSz="914400" hangingPunct="1"/>
            <a:r>
              <a:rPr lang="zh-CN" altLang="en-US" sz="1600" kern="1200" dirty="0">
                <a:solidFill>
                  <a:prstClr val="white"/>
                </a:solidFill>
                <a:latin typeface="微软雅黑" panose="020B0503020204020204" charset="-122"/>
                <a:ea typeface="微软雅黑" panose="020B0503020204020204" charset="-122"/>
              </a:rPr>
              <a:t>性别</a:t>
            </a:r>
          </a:p>
        </p:txBody>
      </p:sp>
      <p:sp>
        <p:nvSpPr>
          <p:cNvPr id="9" name="椭圆 17">
            <a:extLst>
              <a:ext uri="{FF2B5EF4-FFF2-40B4-BE49-F238E27FC236}">
                <a16:creationId xmlns:a16="http://schemas.microsoft.com/office/drawing/2014/main" id="{DCB0218B-755D-4B65-BF0D-96A265C68081}"/>
              </a:ext>
            </a:extLst>
          </p:cNvPr>
          <p:cNvSpPr/>
          <p:nvPr/>
        </p:nvSpPr>
        <p:spPr>
          <a:xfrm>
            <a:off x="4781632" y="3350440"/>
            <a:ext cx="126000" cy="945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hangingPunct="1"/>
            <a:endParaRPr lang="zh-CN" altLang="en-US" sz="1800" kern="1200">
              <a:solidFill>
                <a:prstClr val="white"/>
              </a:solidFill>
            </a:endParaRPr>
          </a:p>
        </p:txBody>
      </p:sp>
      <p:cxnSp>
        <p:nvCxnSpPr>
          <p:cNvPr id="10" name="直接连接符 18">
            <a:extLst>
              <a:ext uri="{FF2B5EF4-FFF2-40B4-BE49-F238E27FC236}">
                <a16:creationId xmlns:a16="http://schemas.microsoft.com/office/drawing/2014/main" id="{9993B702-BA3B-4737-8947-E754DC5D399E}"/>
              </a:ext>
            </a:extLst>
          </p:cNvPr>
          <p:cNvCxnSpPr/>
          <p:nvPr/>
        </p:nvCxnSpPr>
        <p:spPr>
          <a:xfrm flipH="1" flipV="1">
            <a:off x="4054469" y="3319865"/>
            <a:ext cx="722691" cy="91961"/>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cxnSp>
        <p:nvCxnSpPr>
          <p:cNvPr id="11" name="直接连接符 25">
            <a:extLst>
              <a:ext uri="{FF2B5EF4-FFF2-40B4-BE49-F238E27FC236}">
                <a16:creationId xmlns:a16="http://schemas.microsoft.com/office/drawing/2014/main" id="{88EDEE9C-55CC-459C-AA3A-CA422C60DDCE}"/>
              </a:ext>
            </a:extLst>
          </p:cNvPr>
          <p:cNvCxnSpPr/>
          <p:nvPr/>
        </p:nvCxnSpPr>
        <p:spPr>
          <a:xfrm flipH="1">
            <a:off x="3112807" y="3319863"/>
            <a:ext cx="953593" cy="0"/>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sp>
        <p:nvSpPr>
          <p:cNvPr id="12" name="文本框 26">
            <a:extLst>
              <a:ext uri="{FF2B5EF4-FFF2-40B4-BE49-F238E27FC236}">
                <a16:creationId xmlns:a16="http://schemas.microsoft.com/office/drawing/2014/main" id="{5A1EE27D-AFD7-4C49-BB13-B56F80E64383}"/>
              </a:ext>
            </a:extLst>
          </p:cNvPr>
          <p:cNvSpPr txBox="1"/>
          <p:nvPr/>
        </p:nvSpPr>
        <p:spPr>
          <a:xfrm>
            <a:off x="3044586" y="3072481"/>
            <a:ext cx="1005403" cy="338554"/>
          </a:xfrm>
          <a:prstGeom prst="rect">
            <a:avLst/>
          </a:prstGeom>
          <a:noFill/>
        </p:spPr>
        <p:txBody>
          <a:bodyPr wrap="none" rtlCol="0">
            <a:spAutoFit/>
          </a:bodyPr>
          <a:lstStyle/>
          <a:p>
            <a:pPr defTabSz="914400" hangingPunct="1"/>
            <a:r>
              <a:rPr lang="zh-CN" altLang="en-US" sz="1600" kern="1200" dirty="0">
                <a:solidFill>
                  <a:prstClr val="white"/>
                </a:solidFill>
                <a:latin typeface="微软雅黑" panose="020B0503020204020204" charset="-122"/>
                <a:ea typeface="微软雅黑" panose="020B0503020204020204" charset="-122"/>
              </a:rPr>
              <a:t>上装颜色</a:t>
            </a:r>
          </a:p>
        </p:txBody>
      </p:sp>
      <p:sp>
        <p:nvSpPr>
          <p:cNvPr id="13" name="文本框 27">
            <a:extLst>
              <a:ext uri="{FF2B5EF4-FFF2-40B4-BE49-F238E27FC236}">
                <a16:creationId xmlns:a16="http://schemas.microsoft.com/office/drawing/2014/main" id="{DE721001-589C-4D2F-958B-BDA196DC5348}"/>
              </a:ext>
            </a:extLst>
          </p:cNvPr>
          <p:cNvSpPr txBox="1"/>
          <p:nvPr/>
        </p:nvSpPr>
        <p:spPr>
          <a:xfrm>
            <a:off x="1904709" y="3881250"/>
            <a:ext cx="748923" cy="1361911"/>
          </a:xfrm>
          <a:prstGeom prst="rect">
            <a:avLst/>
          </a:prstGeom>
          <a:noFill/>
        </p:spPr>
        <p:txBody>
          <a:bodyPr wrap="none" rtlCol="0">
            <a:spAutoFit/>
          </a:bodyPr>
          <a:lstStyle/>
          <a:p>
            <a:pPr defTabSz="914400" hangingPunct="1">
              <a:lnSpc>
                <a:spcPct val="150000"/>
              </a:lnSpc>
            </a:pPr>
            <a:r>
              <a:rPr lang="zh-CN" altLang="en-US" sz="1100" kern="1200" dirty="0">
                <a:solidFill>
                  <a:prstClr val="white"/>
                </a:solidFill>
                <a:latin typeface="微软雅黑" panose="020B0503020204020204" charset="-122"/>
                <a:ea typeface="微软雅黑" panose="020B0503020204020204" charset="-122"/>
              </a:rPr>
              <a:t>长袖</a:t>
            </a:r>
            <a:endParaRPr lang="en-US" altLang="zh-CN" sz="1100" kern="1200" dirty="0">
              <a:solidFill>
                <a:prstClr val="white"/>
              </a:solidFill>
              <a:latin typeface="微软雅黑" panose="020B0503020204020204" charset="-122"/>
              <a:ea typeface="微软雅黑" panose="020B0503020204020204" charset="-122"/>
            </a:endParaRPr>
          </a:p>
          <a:p>
            <a:pPr defTabSz="914400" hangingPunct="1">
              <a:lnSpc>
                <a:spcPct val="150000"/>
              </a:lnSpc>
            </a:pPr>
            <a:r>
              <a:rPr lang="zh-CN" altLang="en-US" sz="1100" kern="1200" dirty="0">
                <a:solidFill>
                  <a:prstClr val="white"/>
                </a:solidFill>
                <a:latin typeface="微软雅黑" panose="020B0503020204020204" charset="-122"/>
                <a:ea typeface="微软雅黑" panose="020B0503020204020204" charset="-122"/>
              </a:rPr>
              <a:t>短袖</a:t>
            </a:r>
            <a:endParaRPr lang="en-US" altLang="zh-CN" sz="1100" kern="1200" dirty="0">
              <a:solidFill>
                <a:prstClr val="white"/>
              </a:solidFill>
              <a:latin typeface="微软雅黑" panose="020B0503020204020204" charset="-122"/>
              <a:ea typeface="微软雅黑" panose="020B0503020204020204" charset="-122"/>
            </a:endParaRPr>
          </a:p>
          <a:p>
            <a:pPr defTabSz="914400" hangingPunct="1">
              <a:lnSpc>
                <a:spcPct val="150000"/>
              </a:lnSpc>
            </a:pPr>
            <a:r>
              <a:rPr lang="zh-CN" altLang="en-US" sz="1100" kern="1200" dirty="0">
                <a:solidFill>
                  <a:prstClr val="white"/>
                </a:solidFill>
                <a:latin typeface="微软雅黑" panose="020B0503020204020204" charset="-122"/>
                <a:ea typeface="微软雅黑" panose="020B0503020204020204" charset="-122"/>
              </a:rPr>
              <a:t>普通外套</a:t>
            </a:r>
            <a:endParaRPr lang="en-US" altLang="zh-CN" sz="1100" kern="1200" dirty="0">
              <a:solidFill>
                <a:prstClr val="white"/>
              </a:solidFill>
              <a:latin typeface="微软雅黑" panose="020B0503020204020204" charset="-122"/>
              <a:ea typeface="微软雅黑" panose="020B0503020204020204" charset="-122"/>
            </a:endParaRPr>
          </a:p>
          <a:p>
            <a:pPr defTabSz="914400" hangingPunct="1">
              <a:lnSpc>
                <a:spcPct val="150000"/>
              </a:lnSpc>
            </a:pPr>
            <a:r>
              <a:rPr lang="zh-CN" altLang="en-US" sz="1100" kern="1200" dirty="0">
                <a:solidFill>
                  <a:prstClr val="white"/>
                </a:solidFill>
                <a:latin typeface="微软雅黑" panose="020B0503020204020204" charset="-122"/>
                <a:ea typeface="微软雅黑" panose="020B0503020204020204" charset="-122"/>
              </a:rPr>
              <a:t>羽绒服</a:t>
            </a:r>
            <a:endParaRPr lang="en-US" altLang="zh-CN" sz="1100" kern="1200" dirty="0">
              <a:solidFill>
                <a:prstClr val="white"/>
              </a:solidFill>
              <a:latin typeface="微软雅黑" panose="020B0503020204020204" charset="-122"/>
              <a:ea typeface="微软雅黑" panose="020B0503020204020204" charset="-122"/>
            </a:endParaRPr>
          </a:p>
          <a:p>
            <a:pPr defTabSz="914400" hangingPunct="1">
              <a:lnSpc>
                <a:spcPct val="150000"/>
              </a:lnSpc>
            </a:pPr>
            <a:r>
              <a:rPr lang="zh-CN" altLang="en-US" sz="1100" kern="1200" dirty="0">
                <a:solidFill>
                  <a:prstClr val="white"/>
                </a:solidFill>
                <a:latin typeface="微软雅黑" panose="020B0503020204020204" charset="-122"/>
                <a:ea typeface="微软雅黑" panose="020B0503020204020204" charset="-122"/>
              </a:rPr>
              <a:t>无外套</a:t>
            </a:r>
            <a:endParaRPr lang="en-US" altLang="zh-CN" sz="1100" kern="1200" dirty="0">
              <a:solidFill>
                <a:prstClr val="white"/>
              </a:solidFill>
              <a:latin typeface="微软雅黑" panose="020B0503020204020204" charset="-122"/>
              <a:ea typeface="微软雅黑" panose="020B0503020204020204" charset="-122"/>
            </a:endParaRPr>
          </a:p>
        </p:txBody>
      </p:sp>
      <p:sp>
        <p:nvSpPr>
          <p:cNvPr id="14" name="椭圆 29">
            <a:extLst>
              <a:ext uri="{FF2B5EF4-FFF2-40B4-BE49-F238E27FC236}">
                <a16:creationId xmlns:a16="http://schemas.microsoft.com/office/drawing/2014/main" id="{33C40F0B-42D1-4170-B1E2-790B0546275E}"/>
              </a:ext>
            </a:extLst>
          </p:cNvPr>
          <p:cNvSpPr/>
          <p:nvPr/>
        </p:nvSpPr>
        <p:spPr>
          <a:xfrm>
            <a:off x="4709693" y="4548519"/>
            <a:ext cx="126000" cy="945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hangingPunct="1"/>
            <a:endParaRPr lang="zh-CN" altLang="en-US" sz="1800" kern="1200">
              <a:solidFill>
                <a:prstClr val="white"/>
              </a:solidFill>
            </a:endParaRPr>
          </a:p>
        </p:txBody>
      </p:sp>
      <p:cxnSp>
        <p:nvCxnSpPr>
          <p:cNvPr id="15" name="直接连接符 30">
            <a:extLst>
              <a:ext uri="{FF2B5EF4-FFF2-40B4-BE49-F238E27FC236}">
                <a16:creationId xmlns:a16="http://schemas.microsoft.com/office/drawing/2014/main" id="{80EDF557-D014-4FB7-8F55-443A9E28233D}"/>
              </a:ext>
            </a:extLst>
          </p:cNvPr>
          <p:cNvCxnSpPr/>
          <p:nvPr/>
        </p:nvCxnSpPr>
        <p:spPr>
          <a:xfrm flipH="1">
            <a:off x="3205238" y="4875683"/>
            <a:ext cx="953593" cy="0"/>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sp>
        <p:nvSpPr>
          <p:cNvPr id="16" name="文本框 31">
            <a:extLst>
              <a:ext uri="{FF2B5EF4-FFF2-40B4-BE49-F238E27FC236}">
                <a16:creationId xmlns:a16="http://schemas.microsoft.com/office/drawing/2014/main" id="{E05083E4-69D9-4087-BF3D-083112EB0742}"/>
              </a:ext>
            </a:extLst>
          </p:cNvPr>
          <p:cNvSpPr txBox="1"/>
          <p:nvPr/>
        </p:nvSpPr>
        <p:spPr>
          <a:xfrm>
            <a:off x="3179333" y="4615659"/>
            <a:ext cx="1005403" cy="338554"/>
          </a:xfrm>
          <a:prstGeom prst="rect">
            <a:avLst/>
          </a:prstGeom>
          <a:noFill/>
        </p:spPr>
        <p:txBody>
          <a:bodyPr wrap="none" rtlCol="0">
            <a:spAutoFit/>
          </a:bodyPr>
          <a:lstStyle/>
          <a:p>
            <a:pPr defTabSz="914400" hangingPunct="1"/>
            <a:r>
              <a:rPr lang="zh-CN" altLang="en-US" sz="1600" kern="1200" dirty="0">
                <a:solidFill>
                  <a:prstClr val="white"/>
                </a:solidFill>
                <a:latin typeface="微软雅黑" panose="020B0503020204020204" charset="-122"/>
                <a:ea typeface="微软雅黑" panose="020B0503020204020204" charset="-122"/>
              </a:rPr>
              <a:t>下装颜色</a:t>
            </a:r>
          </a:p>
        </p:txBody>
      </p:sp>
      <p:cxnSp>
        <p:nvCxnSpPr>
          <p:cNvPr id="17" name="直接连接符 33">
            <a:extLst>
              <a:ext uri="{FF2B5EF4-FFF2-40B4-BE49-F238E27FC236}">
                <a16:creationId xmlns:a16="http://schemas.microsoft.com/office/drawing/2014/main" id="{EDC9EEAD-09DC-407D-81B9-2115679004D2}"/>
              </a:ext>
            </a:extLst>
          </p:cNvPr>
          <p:cNvCxnSpPr/>
          <p:nvPr/>
        </p:nvCxnSpPr>
        <p:spPr>
          <a:xfrm flipH="1">
            <a:off x="4158829" y="4666156"/>
            <a:ext cx="546605" cy="206972"/>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sp>
        <p:nvSpPr>
          <p:cNvPr id="18" name="椭圆 39">
            <a:extLst>
              <a:ext uri="{FF2B5EF4-FFF2-40B4-BE49-F238E27FC236}">
                <a16:creationId xmlns:a16="http://schemas.microsoft.com/office/drawing/2014/main" id="{710F9638-C124-4C03-A3F2-633E567226B8}"/>
              </a:ext>
            </a:extLst>
          </p:cNvPr>
          <p:cNvSpPr/>
          <p:nvPr/>
        </p:nvSpPr>
        <p:spPr>
          <a:xfrm>
            <a:off x="5044859" y="2366845"/>
            <a:ext cx="126000" cy="945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hangingPunct="1"/>
            <a:endParaRPr lang="zh-CN" altLang="en-US" sz="1800" kern="1200">
              <a:solidFill>
                <a:prstClr val="white"/>
              </a:solidFill>
            </a:endParaRPr>
          </a:p>
        </p:txBody>
      </p:sp>
      <p:cxnSp>
        <p:nvCxnSpPr>
          <p:cNvPr id="19" name="直接连接符 40">
            <a:extLst>
              <a:ext uri="{FF2B5EF4-FFF2-40B4-BE49-F238E27FC236}">
                <a16:creationId xmlns:a16="http://schemas.microsoft.com/office/drawing/2014/main" id="{13EB811C-E3CF-4A6D-92E6-6026DE62009F}"/>
              </a:ext>
            </a:extLst>
          </p:cNvPr>
          <p:cNvCxnSpPr/>
          <p:nvPr/>
        </p:nvCxnSpPr>
        <p:spPr>
          <a:xfrm flipH="1">
            <a:off x="5167260" y="2050758"/>
            <a:ext cx="324116" cy="316089"/>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cxnSp>
        <p:nvCxnSpPr>
          <p:cNvPr id="20" name="直接连接符 42">
            <a:extLst>
              <a:ext uri="{FF2B5EF4-FFF2-40B4-BE49-F238E27FC236}">
                <a16:creationId xmlns:a16="http://schemas.microsoft.com/office/drawing/2014/main" id="{CD8850E0-E996-4552-B09D-844299997784}"/>
              </a:ext>
            </a:extLst>
          </p:cNvPr>
          <p:cNvCxnSpPr/>
          <p:nvPr/>
        </p:nvCxnSpPr>
        <p:spPr>
          <a:xfrm flipH="1">
            <a:off x="5493435" y="2057288"/>
            <a:ext cx="592983" cy="0"/>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sp>
        <p:nvSpPr>
          <p:cNvPr id="21" name="文本框 45">
            <a:extLst>
              <a:ext uri="{FF2B5EF4-FFF2-40B4-BE49-F238E27FC236}">
                <a16:creationId xmlns:a16="http://schemas.microsoft.com/office/drawing/2014/main" id="{5CC883AE-A70B-4740-BADA-63FAD12045D2}"/>
              </a:ext>
            </a:extLst>
          </p:cNvPr>
          <p:cNvSpPr txBox="1"/>
          <p:nvPr/>
        </p:nvSpPr>
        <p:spPr>
          <a:xfrm>
            <a:off x="5491382" y="1806638"/>
            <a:ext cx="595035" cy="338554"/>
          </a:xfrm>
          <a:prstGeom prst="rect">
            <a:avLst/>
          </a:prstGeom>
          <a:noFill/>
        </p:spPr>
        <p:txBody>
          <a:bodyPr wrap="none" rtlCol="0">
            <a:spAutoFit/>
          </a:bodyPr>
          <a:lstStyle/>
          <a:p>
            <a:pPr defTabSz="914400" hangingPunct="1"/>
            <a:r>
              <a:rPr lang="zh-CN" altLang="en-US" sz="1600" kern="1200" dirty="0">
                <a:solidFill>
                  <a:prstClr val="white"/>
                </a:solidFill>
                <a:latin typeface="微软雅黑" panose="020B0503020204020204" charset="-122"/>
                <a:ea typeface="微软雅黑" panose="020B0503020204020204" charset="-122"/>
              </a:rPr>
              <a:t>年龄</a:t>
            </a:r>
          </a:p>
        </p:txBody>
      </p:sp>
      <p:sp>
        <p:nvSpPr>
          <p:cNvPr id="22" name="椭圆 47">
            <a:extLst>
              <a:ext uri="{FF2B5EF4-FFF2-40B4-BE49-F238E27FC236}">
                <a16:creationId xmlns:a16="http://schemas.microsoft.com/office/drawing/2014/main" id="{0D934AA2-D43B-4372-A80A-C8E2503CA1C2}"/>
              </a:ext>
            </a:extLst>
          </p:cNvPr>
          <p:cNvSpPr/>
          <p:nvPr/>
        </p:nvSpPr>
        <p:spPr>
          <a:xfrm>
            <a:off x="6234051" y="2620761"/>
            <a:ext cx="126000" cy="945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hangingPunct="1"/>
            <a:endParaRPr lang="zh-CN" altLang="en-US" sz="1800" kern="1200">
              <a:solidFill>
                <a:prstClr val="white"/>
              </a:solidFill>
            </a:endParaRPr>
          </a:p>
        </p:txBody>
      </p:sp>
      <p:cxnSp>
        <p:nvCxnSpPr>
          <p:cNvPr id="23" name="直接连接符 48">
            <a:extLst>
              <a:ext uri="{FF2B5EF4-FFF2-40B4-BE49-F238E27FC236}">
                <a16:creationId xmlns:a16="http://schemas.microsoft.com/office/drawing/2014/main" id="{0B64D71D-4CD5-44A5-8634-CBB364DC60D7}"/>
              </a:ext>
            </a:extLst>
          </p:cNvPr>
          <p:cNvCxnSpPr/>
          <p:nvPr/>
        </p:nvCxnSpPr>
        <p:spPr>
          <a:xfrm flipV="1">
            <a:off x="5390835" y="3592599"/>
            <a:ext cx="305793" cy="1304277"/>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sp>
        <p:nvSpPr>
          <p:cNvPr id="24" name="椭圆 63">
            <a:extLst>
              <a:ext uri="{FF2B5EF4-FFF2-40B4-BE49-F238E27FC236}">
                <a16:creationId xmlns:a16="http://schemas.microsoft.com/office/drawing/2014/main" id="{57BEC1B2-6AFF-49BB-9393-13A7E1C98674}"/>
              </a:ext>
            </a:extLst>
          </p:cNvPr>
          <p:cNvSpPr/>
          <p:nvPr/>
        </p:nvSpPr>
        <p:spPr>
          <a:xfrm>
            <a:off x="6521937" y="2376694"/>
            <a:ext cx="126000" cy="945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hangingPunct="1"/>
            <a:endParaRPr lang="zh-CN" altLang="en-US" sz="1800" kern="1200">
              <a:solidFill>
                <a:prstClr val="white"/>
              </a:solidFill>
            </a:endParaRPr>
          </a:p>
        </p:txBody>
      </p:sp>
      <p:cxnSp>
        <p:nvCxnSpPr>
          <p:cNvPr id="25" name="直接连接符 64">
            <a:extLst>
              <a:ext uri="{FF2B5EF4-FFF2-40B4-BE49-F238E27FC236}">
                <a16:creationId xmlns:a16="http://schemas.microsoft.com/office/drawing/2014/main" id="{D5138D53-9E5E-4924-A3DE-0AB66D243E61}"/>
              </a:ext>
            </a:extLst>
          </p:cNvPr>
          <p:cNvCxnSpPr/>
          <p:nvPr/>
        </p:nvCxnSpPr>
        <p:spPr>
          <a:xfrm flipH="1">
            <a:off x="7136698" y="2260883"/>
            <a:ext cx="625262" cy="0"/>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cxnSp>
        <p:nvCxnSpPr>
          <p:cNvPr id="26" name="直接连接符 65">
            <a:extLst>
              <a:ext uri="{FF2B5EF4-FFF2-40B4-BE49-F238E27FC236}">
                <a16:creationId xmlns:a16="http://schemas.microsoft.com/office/drawing/2014/main" id="{B85B13CC-F8ED-457A-ABBE-91542178A145}"/>
              </a:ext>
            </a:extLst>
          </p:cNvPr>
          <p:cNvCxnSpPr/>
          <p:nvPr/>
        </p:nvCxnSpPr>
        <p:spPr>
          <a:xfrm flipH="1">
            <a:off x="6719296" y="2260883"/>
            <a:ext cx="433123" cy="142466"/>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sp>
        <p:nvSpPr>
          <p:cNvPr id="27" name="文本框 67">
            <a:extLst>
              <a:ext uri="{FF2B5EF4-FFF2-40B4-BE49-F238E27FC236}">
                <a16:creationId xmlns:a16="http://schemas.microsoft.com/office/drawing/2014/main" id="{3BA6DCB9-62BB-4658-AA46-BD3758F99E53}"/>
              </a:ext>
            </a:extLst>
          </p:cNvPr>
          <p:cNvSpPr txBox="1"/>
          <p:nvPr/>
        </p:nvSpPr>
        <p:spPr>
          <a:xfrm>
            <a:off x="7166932" y="2003899"/>
            <a:ext cx="595035" cy="338554"/>
          </a:xfrm>
          <a:prstGeom prst="rect">
            <a:avLst/>
          </a:prstGeom>
          <a:noFill/>
        </p:spPr>
        <p:txBody>
          <a:bodyPr wrap="none" rtlCol="0">
            <a:spAutoFit/>
          </a:bodyPr>
          <a:lstStyle/>
          <a:p>
            <a:pPr defTabSz="914400" hangingPunct="1"/>
            <a:r>
              <a:rPr lang="zh-CN" altLang="en-US" sz="1600" kern="1200" dirty="0">
                <a:solidFill>
                  <a:prstClr val="white"/>
                </a:solidFill>
                <a:latin typeface="微软雅黑" panose="020B0503020204020204" charset="-122"/>
                <a:ea typeface="微软雅黑" panose="020B0503020204020204" charset="-122"/>
              </a:rPr>
              <a:t>发型</a:t>
            </a:r>
          </a:p>
        </p:txBody>
      </p:sp>
      <p:sp>
        <p:nvSpPr>
          <p:cNvPr id="28" name="文本框 41">
            <a:extLst>
              <a:ext uri="{FF2B5EF4-FFF2-40B4-BE49-F238E27FC236}">
                <a16:creationId xmlns:a16="http://schemas.microsoft.com/office/drawing/2014/main" id="{58DDA119-B665-4D7D-92D2-BAC8BDE6B340}"/>
              </a:ext>
            </a:extLst>
          </p:cNvPr>
          <p:cNvSpPr txBox="1"/>
          <p:nvPr/>
        </p:nvSpPr>
        <p:spPr>
          <a:xfrm>
            <a:off x="3377049" y="2584275"/>
            <a:ext cx="325730" cy="600164"/>
          </a:xfrm>
          <a:prstGeom prst="rect">
            <a:avLst/>
          </a:prstGeom>
          <a:noFill/>
        </p:spPr>
        <p:txBody>
          <a:bodyPr wrap="none" rtlCol="0">
            <a:spAutoFit/>
          </a:bodyPr>
          <a:lstStyle/>
          <a:p>
            <a:pPr defTabSz="914400" hangingPunct="1">
              <a:lnSpc>
                <a:spcPct val="150000"/>
              </a:lnSpc>
            </a:pPr>
            <a:r>
              <a:rPr lang="zh-CN" altLang="en-US" sz="1100" kern="1200" dirty="0">
                <a:solidFill>
                  <a:prstClr val="white"/>
                </a:solidFill>
                <a:latin typeface="微软雅黑" panose="020B0503020204020204" charset="-122"/>
                <a:ea typeface="微软雅黑" panose="020B0503020204020204" charset="-122"/>
              </a:rPr>
              <a:t>男</a:t>
            </a:r>
            <a:endParaRPr lang="en-US" altLang="zh-CN" sz="1100" kern="1200" dirty="0">
              <a:solidFill>
                <a:prstClr val="white"/>
              </a:solidFill>
              <a:latin typeface="微软雅黑" panose="020B0503020204020204" charset="-122"/>
              <a:ea typeface="微软雅黑" panose="020B0503020204020204" charset="-122"/>
            </a:endParaRPr>
          </a:p>
          <a:p>
            <a:pPr defTabSz="914400" hangingPunct="1">
              <a:lnSpc>
                <a:spcPct val="150000"/>
              </a:lnSpc>
            </a:pPr>
            <a:r>
              <a:rPr lang="zh-CN" altLang="en-US" sz="1100" kern="1200" dirty="0">
                <a:solidFill>
                  <a:prstClr val="white"/>
                </a:solidFill>
                <a:latin typeface="微软雅黑" panose="020B0503020204020204" charset="-122"/>
                <a:ea typeface="微软雅黑" panose="020B0503020204020204" charset="-122"/>
              </a:rPr>
              <a:t>女</a:t>
            </a:r>
            <a:endParaRPr lang="en-US" altLang="zh-CN" sz="1100" kern="1200" dirty="0">
              <a:solidFill>
                <a:prstClr val="white"/>
              </a:solidFill>
              <a:latin typeface="微软雅黑" panose="020B0503020204020204" charset="-122"/>
              <a:ea typeface="微软雅黑" panose="020B0503020204020204" charset="-122"/>
            </a:endParaRPr>
          </a:p>
        </p:txBody>
      </p:sp>
      <p:sp>
        <p:nvSpPr>
          <p:cNvPr id="29" name="文本框 49">
            <a:extLst>
              <a:ext uri="{FF2B5EF4-FFF2-40B4-BE49-F238E27FC236}">
                <a16:creationId xmlns:a16="http://schemas.microsoft.com/office/drawing/2014/main" id="{4A525AC5-C80C-4644-8AB0-024D483044DD}"/>
              </a:ext>
            </a:extLst>
          </p:cNvPr>
          <p:cNvSpPr txBox="1"/>
          <p:nvPr/>
        </p:nvSpPr>
        <p:spPr>
          <a:xfrm>
            <a:off x="5540469" y="2021075"/>
            <a:ext cx="466794" cy="1361911"/>
          </a:xfrm>
          <a:prstGeom prst="rect">
            <a:avLst/>
          </a:prstGeom>
          <a:noFill/>
        </p:spPr>
        <p:txBody>
          <a:bodyPr wrap="none" rtlCol="0">
            <a:spAutoFit/>
          </a:bodyPr>
          <a:lstStyle/>
          <a:p>
            <a:pPr defTabSz="914400" hangingPunct="1">
              <a:lnSpc>
                <a:spcPct val="150000"/>
              </a:lnSpc>
            </a:pPr>
            <a:r>
              <a:rPr lang="zh-CN" altLang="en-US" sz="1100" kern="1200" dirty="0">
                <a:solidFill>
                  <a:prstClr val="white"/>
                </a:solidFill>
                <a:latin typeface="微软雅黑" panose="020B0503020204020204" charset="-122"/>
                <a:ea typeface="微软雅黑" panose="020B0503020204020204" charset="-122"/>
              </a:rPr>
              <a:t>儿童</a:t>
            </a:r>
            <a:endParaRPr lang="en-US" altLang="zh-CN" sz="1100" kern="1200" dirty="0">
              <a:solidFill>
                <a:prstClr val="white"/>
              </a:solidFill>
              <a:latin typeface="微软雅黑" panose="020B0503020204020204" charset="-122"/>
              <a:ea typeface="微软雅黑" panose="020B0503020204020204" charset="-122"/>
            </a:endParaRPr>
          </a:p>
          <a:p>
            <a:pPr defTabSz="914400" hangingPunct="1">
              <a:lnSpc>
                <a:spcPct val="150000"/>
              </a:lnSpc>
            </a:pPr>
            <a:r>
              <a:rPr lang="zh-CN" altLang="en-US" sz="1100" kern="1200" dirty="0">
                <a:solidFill>
                  <a:prstClr val="white"/>
                </a:solidFill>
                <a:latin typeface="微软雅黑" panose="020B0503020204020204" charset="-122"/>
                <a:ea typeface="微软雅黑" panose="020B0503020204020204" charset="-122"/>
              </a:rPr>
              <a:t>少年</a:t>
            </a:r>
            <a:endParaRPr lang="en-US" altLang="zh-CN" sz="1100" kern="1200" dirty="0">
              <a:solidFill>
                <a:prstClr val="white"/>
              </a:solidFill>
              <a:latin typeface="微软雅黑" panose="020B0503020204020204" charset="-122"/>
              <a:ea typeface="微软雅黑" panose="020B0503020204020204" charset="-122"/>
            </a:endParaRPr>
          </a:p>
          <a:p>
            <a:pPr defTabSz="914400" hangingPunct="1">
              <a:lnSpc>
                <a:spcPct val="150000"/>
              </a:lnSpc>
            </a:pPr>
            <a:r>
              <a:rPr lang="zh-CN" altLang="en-US" sz="1100" kern="1200" dirty="0">
                <a:solidFill>
                  <a:prstClr val="white"/>
                </a:solidFill>
                <a:latin typeface="微软雅黑" panose="020B0503020204020204" charset="-122"/>
                <a:ea typeface="微软雅黑" panose="020B0503020204020204" charset="-122"/>
              </a:rPr>
              <a:t>青年</a:t>
            </a:r>
            <a:endParaRPr lang="en-US" altLang="zh-CN" sz="1100" kern="1200" dirty="0">
              <a:solidFill>
                <a:prstClr val="white"/>
              </a:solidFill>
              <a:latin typeface="微软雅黑" panose="020B0503020204020204" charset="-122"/>
              <a:ea typeface="微软雅黑" panose="020B0503020204020204" charset="-122"/>
            </a:endParaRPr>
          </a:p>
          <a:p>
            <a:pPr defTabSz="914400" hangingPunct="1">
              <a:lnSpc>
                <a:spcPct val="150000"/>
              </a:lnSpc>
            </a:pPr>
            <a:r>
              <a:rPr lang="zh-CN" altLang="en-US" sz="1100" kern="1200" dirty="0">
                <a:solidFill>
                  <a:prstClr val="white"/>
                </a:solidFill>
                <a:latin typeface="微软雅黑" panose="020B0503020204020204" charset="-122"/>
                <a:ea typeface="微软雅黑" panose="020B0503020204020204" charset="-122"/>
              </a:rPr>
              <a:t>中年</a:t>
            </a:r>
            <a:endParaRPr lang="en-US" altLang="zh-CN" sz="1100" kern="1200" dirty="0">
              <a:solidFill>
                <a:prstClr val="white"/>
              </a:solidFill>
              <a:latin typeface="微软雅黑" panose="020B0503020204020204" charset="-122"/>
              <a:ea typeface="微软雅黑" panose="020B0503020204020204" charset="-122"/>
            </a:endParaRPr>
          </a:p>
          <a:p>
            <a:pPr defTabSz="914400" hangingPunct="1">
              <a:lnSpc>
                <a:spcPct val="150000"/>
              </a:lnSpc>
            </a:pPr>
            <a:r>
              <a:rPr lang="zh-CN" altLang="en-US" sz="1100" kern="1200" dirty="0">
                <a:solidFill>
                  <a:prstClr val="white"/>
                </a:solidFill>
                <a:latin typeface="微软雅黑" panose="020B0503020204020204" charset="-122"/>
                <a:ea typeface="微软雅黑" panose="020B0503020204020204" charset="-122"/>
              </a:rPr>
              <a:t>老年</a:t>
            </a:r>
            <a:endParaRPr lang="en-US" altLang="zh-CN" sz="1100" kern="1200" dirty="0">
              <a:solidFill>
                <a:prstClr val="white"/>
              </a:solidFill>
              <a:latin typeface="微软雅黑" panose="020B0503020204020204" charset="-122"/>
              <a:ea typeface="微软雅黑" panose="020B0503020204020204" charset="-122"/>
            </a:endParaRPr>
          </a:p>
        </p:txBody>
      </p:sp>
      <p:sp>
        <p:nvSpPr>
          <p:cNvPr id="30" name="文本框 52">
            <a:extLst>
              <a:ext uri="{FF2B5EF4-FFF2-40B4-BE49-F238E27FC236}">
                <a16:creationId xmlns:a16="http://schemas.microsoft.com/office/drawing/2014/main" id="{60D297FB-3E25-4671-B562-1419B922DD77}"/>
              </a:ext>
            </a:extLst>
          </p:cNvPr>
          <p:cNvSpPr txBox="1"/>
          <p:nvPr/>
        </p:nvSpPr>
        <p:spPr>
          <a:xfrm>
            <a:off x="7215932" y="2228297"/>
            <a:ext cx="466794" cy="1361911"/>
          </a:xfrm>
          <a:prstGeom prst="rect">
            <a:avLst/>
          </a:prstGeom>
          <a:noFill/>
        </p:spPr>
        <p:txBody>
          <a:bodyPr wrap="none" rtlCol="0">
            <a:spAutoFit/>
          </a:bodyPr>
          <a:lstStyle/>
          <a:p>
            <a:pPr defTabSz="914400" hangingPunct="1">
              <a:lnSpc>
                <a:spcPct val="150000"/>
              </a:lnSpc>
            </a:pPr>
            <a:r>
              <a:rPr lang="zh-CN" altLang="en-US" sz="1100" kern="1200" dirty="0">
                <a:solidFill>
                  <a:prstClr val="white"/>
                </a:solidFill>
                <a:latin typeface="微软雅黑" panose="020B0503020204020204" charset="-122"/>
                <a:ea typeface="微软雅黑" panose="020B0503020204020204" charset="-122"/>
              </a:rPr>
              <a:t>长发</a:t>
            </a:r>
            <a:endParaRPr lang="en-US" altLang="zh-CN" sz="1100" kern="1200" dirty="0">
              <a:solidFill>
                <a:prstClr val="white"/>
              </a:solidFill>
              <a:latin typeface="微软雅黑" panose="020B0503020204020204" charset="-122"/>
              <a:ea typeface="微软雅黑" panose="020B0503020204020204" charset="-122"/>
            </a:endParaRPr>
          </a:p>
          <a:p>
            <a:pPr defTabSz="914400" hangingPunct="1">
              <a:lnSpc>
                <a:spcPct val="150000"/>
              </a:lnSpc>
            </a:pPr>
            <a:r>
              <a:rPr lang="zh-CN" altLang="en-US" sz="1100" kern="1200" dirty="0">
                <a:solidFill>
                  <a:prstClr val="white"/>
                </a:solidFill>
                <a:latin typeface="微软雅黑" panose="020B0503020204020204" charset="-122"/>
                <a:ea typeface="微软雅黑" panose="020B0503020204020204" charset="-122"/>
              </a:rPr>
              <a:t>短发</a:t>
            </a:r>
            <a:endParaRPr lang="en-US" altLang="zh-CN" sz="1100" kern="1200" dirty="0">
              <a:solidFill>
                <a:prstClr val="white"/>
              </a:solidFill>
              <a:latin typeface="微软雅黑" panose="020B0503020204020204" charset="-122"/>
              <a:ea typeface="微软雅黑" panose="020B0503020204020204" charset="-122"/>
            </a:endParaRPr>
          </a:p>
          <a:p>
            <a:pPr defTabSz="914400" hangingPunct="1">
              <a:lnSpc>
                <a:spcPct val="150000"/>
              </a:lnSpc>
            </a:pPr>
            <a:r>
              <a:rPr lang="zh-CN" altLang="en-US" sz="1100" kern="1200" dirty="0">
                <a:solidFill>
                  <a:prstClr val="white"/>
                </a:solidFill>
                <a:latin typeface="微软雅黑" panose="020B0503020204020204" charset="-122"/>
                <a:ea typeface="微软雅黑" panose="020B0503020204020204" charset="-122"/>
              </a:rPr>
              <a:t>盘发</a:t>
            </a:r>
            <a:endParaRPr lang="en-US" altLang="zh-CN" sz="1100" kern="1200" dirty="0">
              <a:solidFill>
                <a:prstClr val="white"/>
              </a:solidFill>
              <a:latin typeface="微软雅黑" panose="020B0503020204020204" charset="-122"/>
              <a:ea typeface="微软雅黑" panose="020B0503020204020204" charset="-122"/>
            </a:endParaRPr>
          </a:p>
          <a:p>
            <a:pPr defTabSz="914400" hangingPunct="1">
              <a:lnSpc>
                <a:spcPct val="150000"/>
              </a:lnSpc>
            </a:pPr>
            <a:r>
              <a:rPr lang="zh-CN" altLang="en-US" sz="1100" kern="1200" dirty="0">
                <a:solidFill>
                  <a:prstClr val="white"/>
                </a:solidFill>
                <a:latin typeface="微软雅黑" panose="020B0503020204020204" charset="-122"/>
                <a:ea typeface="微软雅黑" panose="020B0503020204020204" charset="-122"/>
              </a:rPr>
              <a:t>马尾</a:t>
            </a:r>
            <a:endParaRPr lang="en-US" altLang="zh-CN" sz="1100" kern="1200" dirty="0">
              <a:solidFill>
                <a:prstClr val="white"/>
              </a:solidFill>
              <a:latin typeface="微软雅黑" panose="020B0503020204020204" charset="-122"/>
              <a:ea typeface="微软雅黑" panose="020B0503020204020204" charset="-122"/>
            </a:endParaRPr>
          </a:p>
          <a:p>
            <a:pPr defTabSz="914400" hangingPunct="1">
              <a:lnSpc>
                <a:spcPct val="150000"/>
              </a:lnSpc>
            </a:pPr>
            <a:r>
              <a:rPr lang="zh-CN" altLang="en-US" sz="1100" kern="1200" dirty="0">
                <a:solidFill>
                  <a:prstClr val="white"/>
                </a:solidFill>
                <a:latin typeface="微软雅黑" panose="020B0503020204020204" charset="-122"/>
                <a:ea typeface="微软雅黑" panose="020B0503020204020204" charset="-122"/>
              </a:rPr>
              <a:t>遮挡</a:t>
            </a:r>
            <a:endParaRPr lang="en-US" altLang="zh-CN" sz="1100" kern="1200" dirty="0">
              <a:solidFill>
                <a:prstClr val="white"/>
              </a:solidFill>
              <a:latin typeface="微软雅黑" panose="020B0503020204020204" charset="-122"/>
              <a:ea typeface="微软雅黑" panose="020B0503020204020204" charset="-122"/>
            </a:endParaRPr>
          </a:p>
        </p:txBody>
      </p:sp>
      <p:sp>
        <p:nvSpPr>
          <p:cNvPr id="31" name="文本框 57">
            <a:extLst>
              <a:ext uri="{FF2B5EF4-FFF2-40B4-BE49-F238E27FC236}">
                <a16:creationId xmlns:a16="http://schemas.microsoft.com/office/drawing/2014/main" id="{C7337DE7-2123-46E0-98C6-39D512457C70}"/>
              </a:ext>
            </a:extLst>
          </p:cNvPr>
          <p:cNvSpPr txBox="1"/>
          <p:nvPr/>
        </p:nvSpPr>
        <p:spPr>
          <a:xfrm>
            <a:off x="3020377" y="3322620"/>
            <a:ext cx="1138453" cy="461665"/>
          </a:xfrm>
          <a:prstGeom prst="rect">
            <a:avLst/>
          </a:prstGeom>
          <a:noFill/>
        </p:spPr>
        <p:txBody>
          <a:bodyPr wrap="none" rtlCol="0">
            <a:spAutoFit/>
          </a:bodyPr>
          <a:lstStyle/>
          <a:p>
            <a:pPr defTabSz="914400" hangingPunct="1"/>
            <a:r>
              <a:rPr lang="zh-CN" altLang="en-US" sz="1200" kern="1200" dirty="0">
                <a:solidFill>
                  <a:prstClr val="black"/>
                </a:solidFill>
                <a:latin typeface="华文行楷" panose="02010800040101010101" pitchFamily="2" charset="-122"/>
                <a:ea typeface="华文行楷" panose="02010800040101010101" pitchFamily="2" charset="-122"/>
              </a:rPr>
              <a:t>黑 </a:t>
            </a:r>
            <a:r>
              <a:rPr lang="zh-CN" altLang="en-US" sz="1200" kern="1200" dirty="0">
                <a:solidFill>
                  <a:prstClr val="white"/>
                </a:solidFill>
                <a:latin typeface="华文行楷" panose="02010800040101010101" pitchFamily="2" charset="-122"/>
                <a:ea typeface="华文行楷" panose="02010800040101010101" pitchFamily="2" charset="-122"/>
              </a:rPr>
              <a:t>白</a:t>
            </a:r>
            <a:r>
              <a:rPr lang="zh-CN" altLang="en-US" sz="1200" kern="1200" dirty="0">
                <a:solidFill>
                  <a:prstClr val="black"/>
                </a:solidFill>
                <a:latin typeface="华文行楷" panose="02010800040101010101" pitchFamily="2" charset="-122"/>
                <a:ea typeface="华文行楷" panose="02010800040101010101" pitchFamily="2" charset="-122"/>
              </a:rPr>
              <a:t> </a:t>
            </a:r>
            <a:r>
              <a:rPr lang="zh-CN" altLang="en-US" sz="1200" kern="1200" dirty="0">
                <a:solidFill>
                  <a:prstClr val="white">
                    <a:lumMod val="85000"/>
                  </a:prstClr>
                </a:solidFill>
                <a:latin typeface="华文行楷" panose="02010800040101010101" pitchFamily="2" charset="-122"/>
                <a:ea typeface="华文行楷" panose="02010800040101010101" pitchFamily="2" charset="-122"/>
              </a:rPr>
              <a:t>银</a:t>
            </a:r>
            <a:r>
              <a:rPr lang="en-US" altLang="zh-CN" sz="1200" kern="1200" dirty="0">
                <a:solidFill>
                  <a:prstClr val="white">
                    <a:lumMod val="85000"/>
                  </a:prstClr>
                </a:solidFill>
                <a:latin typeface="华文行楷" panose="02010800040101010101" pitchFamily="2" charset="-122"/>
                <a:ea typeface="华文行楷" panose="02010800040101010101" pitchFamily="2" charset="-122"/>
              </a:rPr>
              <a:t> </a:t>
            </a:r>
            <a:r>
              <a:rPr lang="zh-CN" altLang="en-US" sz="1200" kern="1200" dirty="0">
                <a:solidFill>
                  <a:prstClr val="white">
                    <a:lumMod val="65000"/>
                  </a:prstClr>
                </a:solidFill>
                <a:latin typeface="华文行楷" panose="02010800040101010101" pitchFamily="2" charset="-122"/>
                <a:ea typeface="华文行楷" panose="02010800040101010101" pitchFamily="2" charset="-122"/>
              </a:rPr>
              <a:t>灰</a:t>
            </a:r>
            <a:r>
              <a:rPr lang="zh-CN" altLang="en-US" sz="1200" kern="1200" dirty="0">
                <a:solidFill>
                  <a:prstClr val="black"/>
                </a:solidFill>
                <a:latin typeface="华文行楷" panose="02010800040101010101" pitchFamily="2" charset="-122"/>
                <a:ea typeface="华文行楷" panose="02010800040101010101" pitchFamily="2" charset="-122"/>
              </a:rPr>
              <a:t> </a:t>
            </a:r>
            <a:r>
              <a:rPr lang="zh-CN" altLang="en-US" sz="1200" kern="1200" dirty="0">
                <a:solidFill>
                  <a:srgbClr val="00B0F0"/>
                </a:solidFill>
                <a:latin typeface="华文行楷" panose="02010800040101010101" pitchFamily="2" charset="-122"/>
                <a:ea typeface="华文行楷" panose="02010800040101010101" pitchFamily="2" charset="-122"/>
              </a:rPr>
              <a:t>蓝</a:t>
            </a:r>
            <a:r>
              <a:rPr lang="en-US" altLang="zh-CN" sz="1200" kern="1200" dirty="0">
                <a:solidFill>
                  <a:srgbClr val="00B0F0"/>
                </a:solidFill>
                <a:latin typeface="华文行楷" panose="02010800040101010101" pitchFamily="2" charset="-122"/>
                <a:ea typeface="华文行楷" panose="02010800040101010101" pitchFamily="2" charset="-122"/>
              </a:rPr>
              <a:t> </a:t>
            </a:r>
          </a:p>
          <a:p>
            <a:pPr defTabSz="914400" hangingPunct="1"/>
            <a:r>
              <a:rPr lang="zh-CN" altLang="en-US" sz="1200" kern="1200" dirty="0">
                <a:solidFill>
                  <a:srgbClr val="00B050"/>
                </a:solidFill>
                <a:latin typeface="华文行楷" panose="02010800040101010101" pitchFamily="2" charset="-122"/>
                <a:ea typeface="华文行楷" panose="02010800040101010101" pitchFamily="2" charset="-122"/>
              </a:rPr>
              <a:t>绿</a:t>
            </a:r>
            <a:r>
              <a:rPr lang="zh-CN" altLang="en-US" sz="1200" kern="1200" dirty="0">
                <a:solidFill>
                  <a:prstClr val="black"/>
                </a:solidFill>
                <a:latin typeface="华文行楷" panose="02010800040101010101" pitchFamily="2" charset="-122"/>
                <a:ea typeface="华文行楷" panose="02010800040101010101" pitchFamily="2" charset="-122"/>
              </a:rPr>
              <a:t> </a:t>
            </a:r>
            <a:r>
              <a:rPr lang="zh-CN" altLang="en-US" sz="1200" kern="1200" dirty="0">
                <a:solidFill>
                  <a:srgbClr val="FFFF00"/>
                </a:solidFill>
                <a:latin typeface="华文行楷" panose="02010800040101010101" pitchFamily="2" charset="-122"/>
                <a:ea typeface="华文行楷" panose="02010800040101010101" pitchFamily="2" charset="-122"/>
              </a:rPr>
              <a:t>黄</a:t>
            </a:r>
            <a:r>
              <a:rPr lang="en-US" altLang="zh-CN" sz="1200" kern="1200" dirty="0">
                <a:solidFill>
                  <a:srgbClr val="D9AE0B"/>
                </a:solidFill>
                <a:latin typeface="华文行楷" panose="02010800040101010101" pitchFamily="2" charset="-122"/>
                <a:ea typeface="华文行楷" panose="02010800040101010101" pitchFamily="2" charset="-122"/>
              </a:rPr>
              <a:t> </a:t>
            </a:r>
            <a:r>
              <a:rPr lang="zh-CN" altLang="en-US" sz="1200" kern="1200" dirty="0">
                <a:solidFill>
                  <a:srgbClr val="FF0000"/>
                </a:solidFill>
                <a:latin typeface="华文行楷" panose="02010800040101010101" pitchFamily="2" charset="-122"/>
                <a:ea typeface="华文行楷" panose="02010800040101010101" pitchFamily="2" charset="-122"/>
              </a:rPr>
              <a:t>红</a:t>
            </a:r>
            <a:r>
              <a:rPr lang="zh-CN" altLang="en-US" sz="1200" kern="1200" dirty="0">
                <a:solidFill>
                  <a:prstClr val="black"/>
                </a:solidFill>
                <a:latin typeface="华文行楷" panose="02010800040101010101" pitchFamily="2" charset="-122"/>
                <a:ea typeface="华文行楷" panose="02010800040101010101" pitchFamily="2" charset="-122"/>
              </a:rPr>
              <a:t> </a:t>
            </a:r>
            <a:r>
              <a:rPr lang="zh-CN" altLang="en-US" sz="1200" kern="1200" dirty="0">
                <a:solidFill>
                  <a:srgbClr val="CC00CC"/>
                </a:solidFill>
                <a:latin typeface="华文行楷" panose="02010800040101010101" pitchFamily="2" charset="-122"/>
                <a:ea typeface="华文行楷" panose="02010800040101010101" pitchFamily="2" charset="-122"/>
              </a:rPr>
              <a:t>紫</a:t>
            </a:r>
            <a:r>
              <a:rPr lang="zh-CN" altLang="en-US" sz="1200" kern="1200" dirty="0">
                <a:solidFill>
                  <a:prstClr val="black"/>
                </a:solidFill>
                <a:latin typeface="华文行楷" panose="02010800040101010101" pitchFamily="2" charset="-122"/>
                <a:ea typeface="华文行楷" panose="02010800040101010101" pitchFamily="2" charset="-122"/>
              </a:rPr>
              <a:t> </a:t>
            </a:r>
            <a:endParaRPr lang="en-US" altLang="zh-CN" sz="1200" kern="1200" dirty="0">
              <a:solidFill>
                <a:srgbClr val="FF66FF"/>
              </a:solidFill>
              <a:latin typeface="华文行楷" panose="02010800040101010101" pitchFamily="2" charset="-122"/>
              <a:ea typeface="华文行楷" panose="02010800040101010101" pitchFamily="2" charset="-122"/>
            </a:endParaRPr>
          </a:p>
        </p:txBody>
      </p:sp>
      <p:sp>
        <p:nvSpPr>
          <p:cNvPr id="32" name="文本框 59">
            <a:extLst>
              <a:ext uri="{FF2B5EF4-FFF2-40B4-BE49-F238E27FC236}">
                <a16:creationId xmlns:a16="http://schemas.microsoft.com/office/drawing/2014/main" id="{57D5D36E-BC24-4F6A-9325-7590ED45E024}"/>
              </a:ext>
            </a:extLst>
          </p:cNvPr>
          <p:cNvSpPr txBox="1"/>
          <p:nvPr/>
        </p:nvSpPr>
        <p:spPr>
          <a:xfrm>
            <a:off x="3133556" y="4896879"/>
            <a:ext cx="1138453" cy="461665"/>
          </a:xfrm>
          <a:prstGeom prst="rect">
            <a:avLst/>
          </a:prstGeom>
          <a:noFill/>
        </p:spPr>
        <p:txBody>
          <a:bodyPr wrap="none" rtlCol="0">
            <a:spAutoFit/>
          </a:bodyPr>
          <a:lstStyle/>
          <a:p>
            <a:pPr defTabSz="914400" hangingPunct="1"/>
            <a:r>
              <a:rPr lang="zh-CN" altLang="en-US" sz="1200" kern="1200" dirty="0">
                <a:solidFill>
                  <a:prstClr val="black"/>
                </a:solidFill>
                <a:latin typeface="华文行楷" panose="02010800040101010101" pitchFamily="2" charset="-122"/>
                <a:ea typeface="华文行楷" panose="02010800040101010101" pitchFamily="2" charset="-122"/>
              </a:rPr>
              <a:t>黑 </a:t>
            </a:r>
            <a:r>
              <a:rPr lang="zh-CN" altLang="en-US" sz="1200" kern="1200" dirty="0">
                <a:solidFill>
                  <a:prstClr val="white"/>
                </a:solidFill>
                <a:latin typeface="华文行楷" panose="02010800040101010101" pitchFamily="2" charset="-122"/>
                <a:ea typeface="华文行楷" panose="02010800040101010101" pitchFamily="2" charset="-122"/>
              </a:rPr>
              <a:t>白</a:t>
            </a:r>
            <a:r>
              <a:rPr lang="zh-CN" altLang="en-US" sz="1200" kern="1200" dirty="0">
                <a:solidFill>
                  <a:prstClr val="black"/>
                </a:solidFill>
                <a:latin typeface="华文行楷" panose="02010800040101010101" pitchFamily="2" charset="-122"/>
                <a:ea typeface="华文行楷" panose="02010800040101010101" pitchFamily="2" charset="-122"/>
              </a:rPr>
              <a:t> </a:t>
            </a:r>
            <a:r>
              <a:rPr lang="zh-CN" altLang="en-US" sz="1200" kern="1200" dirty="0">
                <a:solidFill>
                  <a:prstClr val="white">
                    <a:lumMod val="85000"/>
                  </a:prstClr>
                </a:solidFill>
                <a:latin typeface="华文行楷" panose="02010800040101010101" pitchFamily="2" charset="-122"/>
                <a:ea typeface="华文行楷" panose="02010800040101010101" pitchFamily="2" charset="-122"/>
              </a:rPr>
              <a:t>银</a:t>
            </a:r>
            <a:r>
              <a:rPr lang="en-US" altLang="zh-CN" sz="1200" kern="1200" dirty="0">
                <a:solidFill>
                  <a:prstClr val="white">
                    <a:lumMod val="85000"/>
                  </a:prstClr>
                </a:solidFill>
                <a:latin typeface="华文行楷" panose="02010800040101010101" pitchFamily="2" charset="-122"/>
                <a:ea typeface="华文行楷" panose="02010800040101010101" pitchFamily="2" charset="-122"/>
              </a:rPr>
              <a:t> </a:t>
            </a:r>
            <a:r>
              <a:rPr lang="zh-CN" altLang="en-US" sz="1200" kern="1200" dirty="0">
                <a:solidFill>
                  <a:prstClr val="white">
                    <a:lumMod val="65000"/>
                  </a:prstClr>
                </a:solidFill>
                <a:latin typeface="华文行楷" panose="02010800040101010101" pitchFamily="2" charset="-122"/>
                <a:ea typeface="华文行楷" panose="02010800040101010101" pitchFamily="2" charset="-122"/>
              </a:rPr>
              <a:t>灰</a:t>
            </a:r>
            <a:r>
              <a:rPr lang="zh-CN" altLang="en-US" sz="1200" kern="1200" dirty="0">
                <a:solidFill>
                  <a:prstClr val="black"/>
                </a:solidFill>
                <a:latin typeface="华文行楷" panose="02010800040101010101" pitchFamily="2" charset="-122"/>
                <a:ea typeface="华文行楷" panose="02010800040101010101" pitchFamily="2" charset="-122"/>
              </a:rPr>
              <a:t> </a:t>
            </a:r>
            <a:r>
              <a:rPr lang="zh-CN" altLang="en-US" sz="1200" kern="1200" dirty="0">
                <a:solidFill>
                  <a:srgbClr val="00B0F0"/>
                </a:solidFill>
                <a:latin typeface="华文行楷" panose="02010800040101010101" pitchFamily="2" charset="-122"/>
                <a:ea typeface="华文行楷" panose="02010800040101010101" pitchFamily="2" charset="-122"/>
              </a:rPr>
              <a:t>蓝</a:t>
            </a:r>
            <a:r>
              <a:rPr lang="en-US" altLang="zh-CN" sz="1200" kern="1200" dirty="0">
                <a:solidFill>
                  <a:srgbClr val="00B0F0"/>
                </a:solidFill>
                <a:latin typeface="华文行楷" panose="02010800040101010101" pitchFamily="2" charset="-122"/>
                <a:ea typeface="华文行楷" panose="02010800040101010101" pitchFamily="2" charset="-122"/>
              </a:rPr>
              <a:t> </a:t>
            </a:r>
          </a:p>
          <a:p>
            <a:pPr defTabSz="914400" hangingPunct="1"/>
            <a:r>
              <a:rPr lang="zh-CN" altLang="en-US" sz="1200" kern="1200" dirty="0">
                <a:solidFill>
                  <a:srgbClr val="00B050"/>
                </a:solidFill>
                <a:latin typeface="华文行楷" panose="02010800040101010101" pitchFamily="2" charset="-122"/>
                <a:ea typeface="华文行楷" panose="02010800040101010101" pitchFamily="2" charset="-122"/>
              </a:rPr>
              <a:t>绿</a:t>
            </a:r>
            <a:r>
              <a:rPr lang="zh-CN" altLang="en-US" sz="1200" kern="1200" dirty="0">
                <a:solidFill>
                  <a:prstClr val="black"/>
                </a:solidFill>
                <a:latin typeface="华文行楷" panose="02010800040101010101" pitchFamily="2" charset="-122"/>
                <a:ea typeface="华文行楷" panose="02010800040101010101" pitchFamily="2" charset="-122"/>
              </a:rPr>
              <a:t> </a:t>
            </a:r>
            <a:r>
              <a:rPr lang="zh-CN" altLang="en-US" sz="1200" kern="1200" dirty="0">
                <a:solidFill>
                  <a:srgbClr val="FFFF00"/>
                </a:solidFill>
                <a:latin typeface="华文行楷" panose="02010800040101010101" pitchFamily="2" charset="-122"/>
                <a:ea typeface="华文行楷" panose="02010800040101010101" pitchFamily="2" charset="-122"/>
              </a:rPr>
              <a:t>黄</a:t>
            </a:r>
            <a:r>
              <a:rPr lang="en-US" altLang="zh-CN" sz="1200" kern="1200" dirty="0">
                <a:solidFill>
                  <a:srgbClr val="D9AE0B"/>
                </a:solidFill>
                <a:latin typeface="华文行楷" panose="02010800040101010101" pitchFamily="2" charset="-122"/>
                <a:ea typeface="华文行楷" panose="02010800040101010101" pitchFamily="2" charset="-122"/>
              </a:rPr>
              <a:t> </a:t>
            </a:r>
            <a:r>
              <a:rPr lang="zh-CN" altLang="en-US" sz="1200" kern="1200" dirty="0">
                <a:solidFill>
                  <a:srgbClr val="FF0000"/>
                </a:solidFill>
                <a:latin typeface="华文行楷" panose="02010800040101010101" pitchFamily="2" charset="-122"/>
                <a:ea typeface="华文行楷" panose="02010800040101010101" pitchFamily="2" charset="-122"/>
              </a:rPr>
              <a:t>红</a:t>
            </a:r>
            <a:r>
              <a:rPr lang="zh-CN" altLang="en-US" sz="1200" kern="1200" dirty="0">
                <a:solidFill>
                  <a:prstClr val="black"/>
                </a:solidFill>
                <a:latin typeface="华文行楷" panose="02010800040101010101" pitchFamily="2" charset="-122"/>
                <a:ea typeface="华文行楷" panose="02010800040101010101" pitchFamily="2" charset="-122"/>
              </a:rPr>
              <a:t> </a:t>
            </a:r>
            <a:r>
              <a:rPr lang="zh-CN" altLang="en-US" sz="1200" kern="1200" dirty="0">
                <a:solidFill>
                  <a:srgbClr val="CC00CC"/>
                </a:solidFill>
                <a:latin typeface="华文行楷" panose="02010800040101010101" pitchFamily="2" charset="-122"/>
                <a:ea typeface="华文行楷" panose="02010800040101010101" pitchFamily="2" charset="-122"/>
              </a:rPr>
              <a:t>紫</a:t>
            </a:r>
            <a:r>
              <a:rPr lang="zh-CN" altLang="en-US" sz="1200" kern="1200" dirty="0">
                <a:solidFill>
                  <a:prstClr val="black"/>
                </a:solidFill>
                <a:latin typeface="华文行楷" panose="02010800040101010101" pitchFamily="2" charset="-122"/>
                <a:ea typeface="华文行楷" panose="02010800040101010101" pitchFamily="2" charset="-122"/>
              </a:rPr>
              <a:t> </a:t>
            </a:r>
            <a:endParaRPr lang="en-US" altLang="zh-CN" sz="1200" kern="1200" dirty="0">
              <a:solidFill>
                <a:srgbClr val="FF66FF"/>
              </a:solidFill>
              <a:latin typeface="华文行楷" panose="02010800040101010101" pitchFamily="2" charset="-122"/>
              <a:ea typeface="华文行楷" panose="02010800040101010101" pitchFamily="2" charset="-122"/>
            </a:endParaRPr>
          </a:p>
        </p:txBody>
      </p:sp>
      <p:sp>
        <p:nvSpPr>
          <p:cNvPr id="33" name="椭圆 60">
            <a:extLst>
              <a:ext uri="{FF2B5EF4-FFF2-40B4-BE49-F238E27FC236}">
                <a16:creationId xmlns:a16="http://schemas.microsoft.com/office/drawing/2014/main" id="{FFFA9EE6-DE12-4522-8D95-EA81991ABED8}"/>
              </a:ext>
            </a:extLst>
          </p:cNvPr>
          <p:cNvSpPr/>
          <p:nvPr/>
        </p:nvSpPr>
        <p:spPr>
          <a:xfrm>
            <a:off x="4576511" y="3581387"/>
            <a:ext cx="126000" cy="945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hangingPunct="1"/>
            <a:endParaRPr lang="zh-CN" altLang="en-US" sz="1800" kern="1200">
              <a:solidFill>
                <a:prstClr val="white"/>
              </a:solidFill>
            </a:endParaRPr>
          </a:p>
        </p:txBody>
      </p:sp>
      <p:cxnSp>
        <p:nvCxnSpPr>
          <p:cNvPr id="34" name="直接连接符 61">
            <a:extLst>
              <a:ext uri="{FF2B5EF4-FFF2-40B4-BE49-F238E27FC236}">
                <a16:creationId xmlns:a16="http://schemas.microsoft.com/office/drawing/2014/main" id="{8069696C-1266-47EC-B772-AC9FCB5E8A78}"/>
              </a:ext>
            </a:extLst>
          </p:cNvPr>
          <p:cNvCxnSpPr/>
          <p:nvPr/>
        </p:nvCxnSpPr>
        <p:spPr>
          <a:xfrm flipH="1">
            <a:off x="4024097" y="3675620"/>
            <a:ext cx="546605" cy="206972"/>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cxnSp>
        <p:nvCxnSpPr>
          <p:cNvPr id="35" name="直接连接符 66">
            <a:extLst>
              <a:ext uri="{FF2B5EF4-FFF2-40B4-BE49-F238E27FC236}">
                <a16:creationId xmlns:a16="http://schemas.microsoft.com/office/drawing/2014/main" id="{0D93B0B0-519D-424B-BC86-8A374EE8BB8B}"/>
              </a:ext>
            </a:extLst>
          </p:cNvPr>
          <p:cNvCxnSpPr/>
          <p:nvPr/>
        </p:nvCxnSpPr>
        <p:spPr>
          <a:xfrm flipH="1">
            <a:off x="1711494" y="3889122"/>
            <a:ext cx="2321306" cy="0"/>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sp>
        <p:nvSpPr>
          <p:cNvPr id="36" name="文本框 68">
            <a:extLst>
              <a:ext uri="{FF2B5EF4-FFF2-40B4-BE49-F238E27FC236}">
                <a16:creationId xmlns:a16="http://schemas.microsoft.com/office/drawing/2014/main" id="{22F5461B-2BB6-438E-9EDC-A57408D7E20A}"/>
              </a:ext>
            </a:extLst>
          </p:cNvPr>
          <p:cNvSpPr txBox="1"/>
          <p:nvPr/>
        </p:nvSpPr>
        <p:spPr>
          <a:xfrm>
            <a:off x="1715879" y="3647093"/>
            <a:ext cx="2130711" cy="338554"/>
          </a:xfrm>
          <a:prstGeom prst="rect">
            <a:avLst/>
          </a:prstGeom>
          <a:noFill/>
        </p:spPr>
        <p:txBody>
          <a:bodyPr wrap="none" rtlCol="0">
            <a:spAutoFit/>
          </a:bodyPr>
          <a:lstStyle/>
          <a:p>
            <a:pPr defTabSz="914400" hangingPunct="1"/>
            <a:r>
              <a:rPr lang="zh-CN" altLang="en-US" sz="1600" kern="1200" dirty="0">
                <a:solidFill>
                  <a:prstClr val="white"/>
                </a:solidFill>
                <a:latin typeface="微软雅黑" panose="020B0503020204020204" charset="-122"/>
                <a:ea typeface="微软雅黑" panose="020B0503020204020204" charset="-122"/>
              </a:rPr>
              <a:t>上装款式     上装纹理</a:t>
            </a:r>
          </a:p>
        </p:txBody>
      </p:sp>
      <p:sp>
        <p:nvSpPr>
          <p:cNvPr id="37" name="椭圆 70">
            <a:extLst>
              <a:ext uri="{FF2B5EF4-FFF2-40B4-BE49-F238E27FC236}">
                <a16:creationId xmlns:a16="http://schemas.microsoft.com/office/drawing/2014/main" id="{683DAEB2-D748-4828-A59D-3FECB0FE6F4B}"/>
              </a:ext>
            </a:extLst>
          </p:cNvPr>
          <p:cNvSpPr/>
          <p:nvPr/>
        </p:nvSpPr>
        <p:spPr>
          <a:xfrm>
            <a:off x="4688932" y="5084958"/>
            <a:ext cx="126000" cy="945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hangingPunct="1"/>
            <a:endParaRPr lang="zh-CN" altLang="en-US" sz="1800" kern="1200">
              <a:solidFill>
                <a:prstClr val="white"/>
              </a:solidFill>
            </a:endParaRPr>
          </a:p>
        </p:txBody>
      </p:sp>
      <p:cxnSp>
        <p:nvCxnSpPr>
          <p:cNvPr id="38" name="直接连接符 71">
            <a:extLst>
              <a:ext uri="{FF2B5EF4-FFF2-40B4-BE49-F238E27FC236}">
                <a16:creationId xmlns:a16="http://schemas.microsoft.com/office/drawing/2014/main" id="{37972D45-13D1-4FC3-A9AF-0F049F800B82}"/>
              </a:ext>
            </a:extLst>
          </p:cNvPr>
          <p:cNvCxnSpPr/>
          <p:nvPr/>
        </p:nvCxnSpPr>
        <p:spPr>
          <a:xfrm flipH="1">
            <a:off x="4116207" y="5175113"/>
            <a:ext cx="546605" cy="206972"/>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cxnSp>
        <p:nvCxnSpPr>
          <p:cNvPr id="39" name="直接连接符 72">
            <a:extLst>
              <a:ext uri="{FF2B5EF4-FFF2-40B4-BE49-F238E27FC236}">
                <a16:creationId xmlns:a16="http://schemas.microsoft.com/office/drawing/2014/main" id="{0B9BB7FF-A78B-4C8B-A71E-AF928B3BAFFA}"/>
              </a:ext>
            </a:extLst>
          </p:cNvPr>
          <p:cNvCxnSpPr/>
          <p:nvPr/>
        </p:nvCxnSpPr>
        <p:spPr>
          <a:xfrm flipH="1">
            <a:off x="1711494" y="5382084"/>
            <a:ext cx="2404708" cy="0"/>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sp>
        <p:nvSpPr>
          <p:cNvPr id="40" name="文本框 73">
            <a:extLst>
              <a:ext uri="{FF2B5EF4-FFF2-40B4-BE49-F238E27FC236}">
                <a16:creationId xmlns:a16="http://schemas.microsoft.com/office/drawing/2014/main" id="{C753C0A0-711D-4498-9BD5-129B9C2EF151}"/>
              </a:ext>
            </a:extLst>
          </p:cNvPr>
          <p:cNvSpPr txBox="1"/>
          <p:nvPr/>
        </p:nvSpPr>
        <p:spPr>
          <a:xfrm>
            <a:off x="1709307" y="5121427"/>
            <a:ext cx="1005403" cy="338554"/>
          </a:xfrm>
          <a:prstGeom prst="rect">
            <a:avLst/>
          </a:prstGeom>
          <a:noFill/>
        </p:spPr>
        <p:txBody>
          <a:bodyPr wrap="none" rtlCol="0">
            <a:spAutoFit/>
          </a:bodyPr>
          <a:lstStyle/>
          <a:p>
            <a:pPr defTabSz="914400" hangingPunct="1"/>
            <a:r>
              <a:rPr lang="zh-CN" altLang="en-US" sz="1600" kern="1200" dirty="0">
                <a:solidFill>
                  <a:prstClr val="white"/>
                </a:solidFill>
                <a:latin typeface="微软雅黑" panose="020B0503020204020204" charset="-122"/>
                <a:ea typeface="微软雅黑" panose="020B0503020204020204" charset="-122"/>
              </a:rPr>
              <a:t>下装款式</a:t>
            </a:r>
          </a:p>
        </p:txBody>
      </p:sp>
      <p:sp>
        <p:nvSpPr>
          <p:cNvPr id="41" name="文本框 74">
            <a:extLst>
              <a:ext uri="{FF2B5EF4-FFF2-40B4-BE49-F238E27FC236}">
                <a16:creationId xmlns:a16="http://schemas.microsoft.com/office/drawing/2014/main" id="{B34527EA-258F-459E-9CFF-9325DEBB84FD}"/>
              </a:ext>
            </a:extLst>
          </p:cNvPr>
          <p:cNvSpPr txBox="1"/>
          <p:nvPr/>
        </p:nvSpPr>
        <p:spPr>
          <a:xfrm>
            <a:off x="1903596" y="5357357"/>
            <a:ext cx="607859" cy="1107996"/>
          </a:xfrm>
          <a:prstGeom prst="rect">
            <a:avLst/>
          </a:prstGeom>
          <a:noFill/>
        </p:spPr>
        <p:txBody>
          <a:bodyPr wrap="none" rtlCol="0">
            <a:spAutoFit/>
          </a:bodyPr>
          <a:lstStyle/>
          <a:p>
            <a:pPr defTabSz="914400" hangingPunct="1">
              <a:lnSpc>
                <a:spcPct val="150000"/>
              </a:lnSpc>
            </a:pPr>
            <a:r>
              <a:rPr lang="zh-CN" altLang="en-US" sz="1100" kern="1200" dirty="0">
                <a:solidFill>
                  <a:prstClr val="white"/>
                </a:solidFill>
                <a:latin typeface="微软雅黑" panose="020B0503020204020204" charset="-122"/>
                <a:ea typeface="微软雅黑" panose="020B0503020204020204" charset="-122"/>
              </a:rPr>
              <a:t>长裤</a:t>
            </a:r>
            <a:endParaRPr lang="en-US" altLang="zh-CN" sz="1100" kern="1200" dirty="0">
              <a:solidFill>
                <a:prstClr val="white"/>
              </a:solidFill>
              <a:latin typeface="微软雅黑" panose="020B0503020204020204" charset="-122"/>
              <a:ea typeface="微软雅黑" panose="020B0503020204020204" charset="-122"/>
            </a:endParaRPr>
          </a:p>
          <a:p>
            <a:pPr defTabSz="914400" hangingPunct="1">
              <a:lnSpc>
                <a:spcPct val="150000"/>
              </a:lnSpc>
            </a:pPr>
            <a:r>
              <a:rPr lang="zh-CN" altLang="en-US" sz="1100" kern="1200" dirty="0">
                <a:solidFill>
                  <a:prstClr val="white"/>
                </a:solidFill>
                <a:latin typeface="微软雅黑" panose="020B0503020204020204" charset="-122"/>
                <a:ea typeface="微软雅黑" panose="020B0503020204020204" charset="-122"/>
              </a:rPr>
              <a:t>短裤</a:t>
            </a:r>
            <a:endParaRPr lang="en-US" altLang="zh-CN" sz="1100" kern="1200" dirty="0">
              <a:solidFill>
                <a:prstClr val="white"/>
              </a:solidFill>
              <a:latin typeface="微软雅黑" panose="020B0503020204020204" charset="-122"/>
              <a:ea typeface="微软雅黑" panose="020B0503020204020204" charset="-122"/>
            </a:endParaRPr>
          </a:p>
          <a:p>
            <a:pPr defTabSz="914400" hangingPunct="1">
              <a:lnSpc>
                <a:spcPct val="150000"/>
              </a:lnSpc>
            </a:pPr>
            <a:r>
              <a:rPr lang="zh-CN" altLang="en-US" sz="1100" kern="1200" dirty="0">
                <a:solidFill>
                  <a:prstClr val="white"/>
                </a:solidFill>
                <a:latin typeface="微软雅黑" panose="020B0503020204020204" charset="-122"/>
                <a:ea typeface="微软雅黑" panose="020B0503020204020204" charset="-122"/>
              </a:rPr>
              <a:t>七分裤</a:t>
            </a:r>
            <a:endParaRPr lang="en-US" altLang="zh-CN" sz="1100" kern="1200" dirty="0">
              <a:solidFill>
                <a:prstClr val="white"/>
              </a:solidFill>
              <a:latin typeface="微软雅黑" panose="020B0503020204020204" charset="-122"/>
              <a:ea typeface="微软雅黑" panose="020B0503020204020204" charset="-122"/>
            </a:endParaRPr>
          </a:p>
          <a:p>
            <a:pPr defTabSz="914400" hangingPunct="1">
              <a:lnSpc>
                <a:spcPct val="150000"/>
              </a:lnSpc>
            </a:pPr>
            <a:r>
              <a:rPr lang="zh-CN" altLang="en-US" sz="1100" kern="1200" dirty="0">
                <a:solidFill>
                  <a:prstClr val="white"/>
                </a:solidFill>
                <a:latin typeface="微软雅黑" panose="020B0503020204020204" charset="-122"/>
                <a:ea typeface="微软雅黑" panose="020B0503020204020204" charset="-122"/>
              </a:rPr>
              <a:t>裙子</a:t>
            </a:r>
            <a:endParaRPr lang="en-US" altLang="zh-CN" sz="1100" kern="1200" dirty="0">
              <a:solidFill>
                <a:prstClr val="white"/>
              </a:solidFill>
              <a:latin typeface="微软雅黑" panose="020B0503020204020204" charset="-122"/>
              <a:ea typeface="微软雅黑" panose="020B0503020204020204" charset="-122"/>
            </a:endParaRPr>
          </a:p>
        </p:txBody>
      </p:sp>
      <p:sp>
        <p:nvSpPr>
          <p:cNvPr id="42" name="椭圆 75">
            <a:extLst>
              <a:ext uri="{FF2B5EF4-FFF2-40B4-BE49-F238E27FC236}">
                <a16:creationId xmlns:a16="http://schemas.microsoft.com/office/drawing/2014/main" id="{50F64179-A440-41F5-A6C6-26EDCEC5C25C}"/>
              </a:ext>
            </a:extLst>
          </p:cNvPr>
          <p:cNvSpPr/>
          <p:nvPr/>
        </p:nvSpPr>
        <p:spPr>
          <a:xfrm>
            <a:off x="4941172" y="2520384"/>
            <a:ext cx="126000" cy="945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hangingPunct="1"/>
            <a:endParaRPr lang="zh-CN" altLang="en-US" sz="1800" kern="1200">
              <a:solidFill>
                <a:prstClr val="white"/>
              </a:solidFill>
            </a:endParaRPr>
          </a:p>
        </p:txBody>
      </p:sp>
      <p:cxnSp>
        <p:nvCxnSpPr>
          <p:cNvPr id="43" name="直接连接符 76">
            <a:extLst>
              <a:ext uri="{FF2B5EF4-FFF2-40B4-BE49-F238E27FC236}">
                <a16:creationId xmlns:a16="http://schemas.microsoft.com/office/drawing/2014/main" id="{95C9FDCB-0761-4347-99C5-2DAB521961F0}"/>
              </a:ext>
            </a:extLst>
          </p:cNvPr>
          <p:cNvCxnSpPr/>
          <p:nvPr/>
        </p:nvCxnSpPr>
        <p:spPr>
          <a:xfrm>
            <a:off x="4680223" y="2423945"/>
            <a:ext cx="237838" cy="100946"/>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cxnSp>
        <p:nvCxnSpPr>
          <p:cNvPr id="44" name="直接连接符 77">
            <a:extLst>
              <a:ext uri="{FF2B5EF4-FFF2-40B4-BE49-F238E27FC236}">
                <a16:creationId xmlns:a16="http://schemas.microsoft.com/office/drawing/2014/main" id="{9068A80E-1AD9-48F0-8BB2-DA32A8800085}"/>
              </a:ext>
            </a:extLst>
          </p:cNvPr>
          <p:cNvCxnSpPr/>
          <p:nvPr/>
        </p:nvCxnSpPr>
        <p:spPr>
          <a:xfrm flipH="1">
            <a:off x="4075722" y="2423892"/>
            <a:ext cx="625262" cy="0"/>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sp>
        <p:nvSpPr>
          <p:cNvPr id="45" name="文本框 78">
            <a:extLst>
              <a:ext uri="{FF2B5EF4-FFF2-40B4-BE49-F238E27FC236}">
                <a16:creationId xmlns:a16="http://schemas.microsoft.com/office/drawing/2014/main" id="{D70DC596-1903-4022-AB95-BE4F50AABDC7}"/>
              </a:ext>
            </a:extLst>
          </p:cNvPr>
          <p:cNvSpPr txBox="1"/>
          <p:nvPr/>
        </p:nvSpPr>
        <p:spPr>
          <a:xfrm>
            <a:off x="4092088" y="2166500"/>
            <a:ext cx="595035" cy="338554"/>
          </a:xfrm>
          <a:prstGeom prst="rect">
            <a:avLst/>
          </a:prstGeom>
          <a:noFill/>
        </p:spPr>
        <p:txBody>
          <a:bodyPr wrap="none" rtlCol="0">
            <a:spAutoFit/>
          </a:bodyPr>
          <a:lstStyle/>
          <a:p>
            <a:pPr defTabSz="914400" hangingPunct="1"/>
            <a:r>
              <a:rPr lang="zh-CN" altLang="en-US" sz="1600" kern="1200" dirty="0">
                <a:solidFill>
                  <a:schemeClr val="bg1"/>
                </a:solidFill>
                <a:latin typeface="微软雅黑" panose="020B0503020204020204" charset="-122"/>
                <a:ea typeface="微软雅黑" panose="020B0503020204020204" charset="-122"/>
              </a:rPr>
              <a:t>眼镜</a:t>
            </a:r>
          </a:p>
        </p:txBody>
      </p:sp>
      <p:sp>
        <p:nvSpPr>
          <p:cNvPr id="46" name="椭圆 79">
            <a:extLst>
              <a:ext uri="{FF2B5EF4-FFF2-40B4-BE49-F238E27FC236}">
                <a16:creationId xmlns:a16="http://schemas.microsoft.com/office/drawing/2014/main" id="{1F0E3AF0-D870-436E-B7E7-F2319E47AFDA}"/>
              </a:ext>
            </a:extLst>
          </p:cNvPr>
          <p:cNvSpPr/>
          <p:nvPr/>
        </p:nvSpPr>
        <p:spPr>
          <a:xfrm>
            <a:off x="6297051" y="2144667"/>
            <a:ext cx="126000" cy="945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hangingPunct="1"/>
            <a:endParaRPr lang="zh-CN" altLang="en-US" sz="1800" kern="1200">
              <a:solidFill>
                <a:prstClr val="white"/>
              </a:solidFill>
            </a:endParaRPr>
          </a:p>
        </p:txBody>
      </p:sp>
      <p:cxnSp>
        <p:nvCxnSpPr>
          <p:cNvPr id="47" name="直接连接符 80">
            <a:extLst>
              <a:ext uri="{FF2B5EF4-FFF2-40B4-BE49-F238E27FC236}">
                <a16:creationId xmlns:a16="http://schemas.microsoft.com/office/drawing/2014/main" id="{0A70BB93-E1A2-44E6-BD4E-45CBFA61B0EC}"/>
              </a:ext>
            </a:extLst>
          </p:cNvPr>
          <p:cNvCxnSpPr/>
          <p:nvPr/>
        </p:nvCxnSpPr>
        <p:spPr>
          <a:xfrm flipH="1">
            <a:off x="6405256" y="2037696"/>
            <a:ext cx="90561" cy="93911"/>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cxnSp>
        <p:nvCxnSpPr>
          <p:cNvPr id="48" name="直接连接符 81">
            <a:extLst>
              <a:ext uri="{FF2B5EF4-FFF2-40B4-BE49-F238E27FC236}">
                <a16:creationId xmlns:a16="http://schemas.microsoft.com/office/drawing/2014/main" id="{DFA93611-977F-4430-84FA-F89D696E9215}"/>
              </a:ext>
            </a:extLst>
          </p:cNvPr>
          <p:cNvCxnSpPr/>
          <p:nvPr/>
        </p:nvCxnSpPr>
        <p:spPr>
          <a:xfrm flipH="1">
            <a:off x="6495810" y="2037693"/>
            <a:ext cx="625262" cy="0"/>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sp>
        <p:nvSpPr>
          <p:cNvPr id="49" name="文本框 82">
            <a:extLst>
              <a:ext uri="{FF2B5EF4-FFF2-40B4-BE49-F238E27FC236}">
                <a16:creationId xmlns:a16="http://schemas.microsoft.com/office/drawing/2014/main" id="{6AB1FAC2-1110-4042-9D71-B0243A41C32E}"/>
              </a:ext>
            </a:extLst>
          </p:cNvPr>
          <p:cNvSpPr txBox="1"/>
          <p:nvPr/>
        </p:nvSpPr>
        <p:spPr>
          <a:xfrm>
            <a:off x="6504521" y="1780511"/>
            <a:ext cx="595035" cy="338554"/>
          </a:xfrm>
          <a:prstGeom prst="rect">
            <a:avLst/>
          </a:prstGeom>
          <a:noFill/>
        </p:spPr>
        <p:txBody>
          <a:bodyPr wrap="none" rtlCol="0">
            <a:spAutoFit/>
          </a:bodyPr>
          <a:lstStyle/>
          <a:p>
            <a:pPr defTabSz="914400" hangingPunct="1"/>
            <a:r>
              <a:rPr lang="zh-CN" altLang="en-US" sz="1600" kern="1200" dirty="0">
                <a:solidFill>
                  <a:prstClr val="white"/>
                </a:solidFill>
                <a:latin typeface="微软雅黑" panose="020B0503020204020204" charset="-122"/>
                <a:ea typeface="微软雅黑" panose="020B0503020204020204" charset="-122"/>
              </a:rPr>
              <a:t>帽子</a:t>
            </a:r>
          </a:p>
        </p:txBody>
      </p:sp>
      <p:sp>
        <p:nvSpPr>
          <p:cNvPr id="50" name="椭圆 83">
            <a:extLst>
              <a:ext uri="{FF2B5EF4-FFF2-40B4-BE49-F238E27FC236}">
                <a16:creationId xmlns:a16="http://schemas.microsoft.com/office/drawing/2014/main" id="{C52CD245-BDF8-4291-A2DE-2EB3092940F1}"/>
              </a:ext>
            </a:extLst>
          </p:cNvPr>
          <p:cNvSpPr/>
          <p:nvPr/>
        </p:nvSpPr>
        <p:spPr>
          <a:xfrm>
            <a:off x="4893536" y="5772855"/>
            <a:ext cx="126000" cy="945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hangingPunct="1"/>
            <a:endParaRPr lang="zh-CN" altLang="en-US" sz="1800" kern="1200">
              <a:solidFill>
                <a:prstClr val="white"/>
              </a:solidFill>
            </a:endParaRPr>
          </a:p>
        </p:txBody>
      </p:sp>
      <p:cxnSp>
        <p:nvCxnSpPr>
          <p:cNvPr id="51" name="直接连接符 84">
            <a:extLst>
              <a:ext uri="{FF2B5EF4-FFF2-40B4-BE49-F238E27FC236}">
                <a16:creationId xmlns:a16="http://schemas.microsoft.com/office/drawing/2014/main" id="{F0E0D269-B1E4-443D-A81A-8E1960D76C50}"/>
              </a:ext>
            </a:extLst>
          </p:cNvPr>
          <p:cNvCxnSpPr/>
          <p:nvPr/>
        </p:nvCxnSpPr>
        <p:spPr>
          <a:xfrm flipH="1">
            <a:off x="4639511" y="5882621"/>
            <a:ext cx="270260" cy="303599"/>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cxnSp>
        <p:nvCxnSpPr>
          <p:cNvPr id="52" name="直接连接符 85">
            <a:extLst>
              <a:ext uri="{FF2B5EF4-FFF2-40B4-BE49-F238E27FC236}">
                <a16:creationId xmlns:a16="http://schemas.microsoft.com/office/drawing/2014/main" id="{47EC457B-321A-4486-80E5-DF46622B84AC}"/>
              </a:ext>
            </a:extLst>
          </p:cNvPr>
          <p:cNvCxnSpPr/>
          <p:nvPr/>
        </p:nvCxnSpPr>
        <p:spPr>
          <a:xfrm flipH="1">
            <a:off x="4049983" y="6188661"/>
            <a:ext cx="598238" cy="0"/>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sp>
        <p:nvSpPr>
          <p:cNvPr id="53" name="文本框 86">
            <a:extLst>
              <a:ext uri="{FF2B5EF4-FFF2-40B4-BE49-F238E27FC236}">
                <a16:creationId xmlns:a16="http://schemas.microsoft.com/office/drawing/2014/main" id="{EB54600F-B079-4DF9-B494-D4394E4649AD}"/>
              </a:ext>
            </a:extLst>
          </p:cNvPr>
          <p:cNvSpPr txBox="1"/>
          <p:nvPr/>
        </p:nvSpPr>
        <p:spPr>
          <a:xfrm>
            <a:off x="4061857" y="5947564"/>
            <a:ext cx="595035" cy="338554"/>
          </a:xfrm>
          <a:prstGeom prst="rect">
            <a:avLst/>
          </a:prstGeom>
          <a:noFill/>
        </p:spPr>
        <p:txBody>
          <a:bodyPr wrap="none" rtlCol="0">
            <a:spAutoFit/>
          </a:bodyPr>
          <a:lstStyle/>
          <a:p>
            <a:pPr defTabSz="914400" hangingPunct="1"/>
            <a:r>
              <a:rPr lang="zh-CN" altLang="en-US" sz="1600" kern="1200" dirty="0">
                <a:solidFill>
                  <a:prstClr val="white"/>
                </a:solidFill>
                <a:latin typeface="微软雅黑" panose="020B0503020204020204" charset="-122"/>
                <a:ea typeface="微软雅黑" panose="020B0503020204020204" charset="-122"/>
              </a:rPr>
              <a:t>朝向</a:t>
            </a:r>
          </a:p>
        </p:txBody>
      </p:sp>
      <p:sp>
        <p:nvSpPr>
          <p:cNvPr id="54" name="椭圆 87">
            <a:extLst>
              <a:ext uri="{FF2B5EF4-FFF2-40B4-BE49-F238E27FC236}">
                <a16:creationId xmlns:a16="http://schemas.microsoft.com/office/drawing/2014/main" id="{EC2D902E-970F-41FB-A314-73B26CD4AD90}"/>
              </a:ext>
            </a:extLst>
          </p:cNvPr>
          <p:cNvSpPr/>
          <p:nvPr/>
        </p:nvSpPr>
        <p:spPr>
          <a:xfrm>
            <a:off x="6883038" y="3285399"/>
            <a:ext cx="126000" cy="945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hangingPunct="1"/>
            <a:endParaRPr lang="zh-CN" altLang="en-US" sz="1800" kern="1200">
              <a:solidFill>
                <a:prstClr val="white"/>
              </a:solidFill>
            </a:endParaRPr>
          </a:p>
        </p:txBody>
      </p:sp>
      <p:cxnSp>
        <p:nvCxnSpPr>
          <p:cNvPr id="55" name="直接连接符 88">
            <a:extLst>
              <a:ext uri="{FF2B5EF4-FFF2-40B4-BE49-F238E27FC236}">
                <a16:creationId xmlns:a16="http://schemas.microsoft.com/office/drawing/2014/main" id="{A547E3FF-2CFF-48B6-A03C-361B09F51A38}"/>
              </a:ext>
            </a:extLst>
          </p:cNvPr>
          <p:cNvCxnSpPr/>
          <p:nvPr/>
        </p:nvCxnSpPr>
        <p:spPr>
          <a:xfrm flipH="1">
            <a:off x="7564477" y="3790806"/>
            <a:ext cx="696033" cy="0"/>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sp>
        <p:nvSpPr>
          <p:cNvPr id="56" name="文本框 89">
            <a:extLst>
              <a:ext uri="{FF2B5EF4-FFF2-40B4-BE49-F238E27FC236}">
                <a16:creationId xmlns:a16="http://schemas.microsoft.com/office/drawing/2014/main" id="{F5AFDD66-000A-47A8-A393-54CE4623424C}"/>
              </a:ext>
            </a:extLst>
          </p:cNvPr>
          <p:cNvSpPr txBox="1"/>
          <p:nvPr/>
        </p:nvSpPr>
        <p:spPr>
          <a:xfrm>
            <a:off x="7665475" y="3529409"/>
            <a:ext cx="595035" cy="338554"/>
          </a:xfrm>
          <a:prstGeom prst="rect">
            <a:avLst/>
          </a:prstGeom>
          <a:noFill/>
        </p:spPr>
        <p:txBody>
          <a:bodyPr wrap="none" rtlCol="0">
            <a:spAutoFit/>
          </a:bodyPr>
          <a:lstStyle/>
          <a:p>
            <a:pPr defTabSz="914400" hangingPunct="1"/>
            <a:r>
              <a:rPr lang="zh-CN" altLang="en-US" sz="1600" kern="1200" dirty="0">
                <a:solidFill>
                  <a:prstClr val="white"/>
                </a:solidFill>
                <a:latin typeface="微软雅黑" panose="020B0503020204020204" charset="-122"/>
                <a:ea typeface="微软雅黑" panose="020B0503020204020204" charset="-122"/>
              </a:rPr>
              <a:t>背包</a:t>
            </a:r>
          </a:p>
        </p:txBody>
      </p:sp>
      <p:cxnSp>
        <p:nvCxnSpPr>
          <p:cNvPr id="57" name="直接连接符 90">
            <a:extLst>
              <a:ext uri="{FF2B5EF4-FFF2-40B4-BE49-F238E27FC236}">
                <a16:creationId xmlns:a16="http://schemas.microsoft.com/office/drawing/2014/main" id="{CDE56DDE-3EEC-4690-8571-B28177289C49}"/>
              </a:ext>
            </a:extLst>
          </p:cNvPr>
          <p:cNvCxnSpPr/>
          <p:nvPr/>
        </p:nvCxnSpPr>
        <p:spPr>
          <a:xfrm flipH="1" flipV="1">
            <a:off x="6375930" y="2745892"/>
            <a:ext cx="1058474" cy="682618"/>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cxnSp>
        <p:nvCxnSpPr>
          <p:cNvPr id="58" name="直接连接符 92">
            <a:extLst>
              <a:ext uri="{FF2B5EF4-FFF2-40B4-BE49-F238E27FC236}">
                <a16:creationId xmlns:a16="http://schemas.microsoft.com/office/drawing/2014/main" id="{920D9CB7-E290-4C0C-888B-CFB804997F82}"/>
              </a:ext>
            </a:extLst>
          </p:cNvPr>
          <p:cNvCxnSpPr/>
          <p:nvPr/>
        </p:nvCxnSpPr>
        <p:spPr>
          <a:xfrm flipH="1">
            <a:off x="7434404" y="3428508"/>
            <a:ext cx="1097080" cy="0"/>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sp>
        <p:nvSpPr>
          <p:cNvPr id="59" name="文本框 93">
            <a:extLst>
              <a:ext uri="{FF2B5EF4-FFF2-40B4-BE49-F238E27FC236}">
                <a16:creationId xmlns:a16="http://schemas.microsoft.com/office/drawing/2014/main" id="{E02CD04E-B965-4EBC-A719-4F403292C619}"/>
              </a:ext>
            </a:extLst>
          </p:cNvPr>
          <p:cNvSpPr txBox="1"/>
          <p:nvPr/>
        </p:nvSpPr>
        <p:spPr>
          <a:xfrm>
            <a:off x="7936456" y="3153604"/>
            <a:ext cx="595035" cy="338554"/>
          </a:xfrm>
          <a:prstGeom prst="rect">
            <a:avLst/>
          </a:prstGeom>
          <a:noFill/>
        </p:spPr>
        <p:txBody>
          <a:bodyPr wrap="none" rtlCol="0">
            <a:spAutoFit/>
          </a:bodyPr>
          <a:lstStyle/>
          <a:p>
            <a:pPr defTabSz="914400" hangingPunct="1"/>
            <a:r>
              <a:rPr lang="zh-CN" altLang="en-US" sz="1600" kern="1200" dirty="0">
                <a:solidFill>
                  <a:prstClr val="white"/>
                </a:solidFill>
                <a:latin typeface="微软雅黑" panose="020B0503020204020204" charset="-122"/>
                <a:ea typeface="微软雅黑" panose="020B0503020204020204" charset="-122"/>
              </a:rPr>
              <a:t>口罩</a:t>
            </a:r>
          </a:p>
        </p:txBody>
      </p:sp>
      <p:cxnSp>
        <p:nvCxnSpPr>
          <p:cNvPr id="60" name="直接连接符 95">
            <a:extLst>
              <a:ext uri="{FF2B5EF4-FFF2-40B4-BE49-F238E27FC236}">
                <a16:creationId xmlns:a16="http://schemas.microsoft.com/office/drawing/2014/main" id="{6BE6EB3C-67A7-48CE-BB78-4309A1136A1B}"/>
              </a:ext>
            </a:extLst>
          </p:cNvPr>
          <p:cNvCxnSpPr/>
          <p:nvPr/>
        </p:nvCxnSpPr>
        <p:spPr>
          <a:xfrm flipH="1" flipV="1">
            <a:off x="7015127" y="3389868"/>
            <a:ext cx="549342" cy="399366"/>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sp>
        <p:nvSpPr>
          <p:cNvPr id="61" name="椭圆 98">
            <a:extLst>
              <a:ext uri="{FF2B5EF4-FFF2-40B4-BE49-F238E27FC236}">
                <a16:creationId xmlns:a16="http://schemas.microsoft.com/office/drawing/2014/main" id="{C0F0445F-3936-486E-9C8D-7FBB4A779C95}"/>
              </a:ext>
            </a:extLst>
          </p:cNvPr>
          <p:cNvSpPr/>
          <p:nvPr/>
        </p:nvSpPr>
        <p:spPr>
          <a:xfrm>
            <a:off x="5909436" y="3534137"/>
            <a:ext cx="126000" cy="945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hangingPunct="1"/>
            <a:endParaRPr lang="zh-CN" altLang="en-US" sz="1800" kern="1200">
              <a:solidFill>
                <a:prstClr val="white"/>
              </a:solidFill>
            </a:endParaRPr>
          </a:p>
        </p:txBody>
      </p:sp>
      <p:cxnSp>
        <p:nvCxnSpPr>
          <p:cNvPr id="62" name="直接连接符 99">
            <a:extLst>
              <a:ext uri="{FF2B5EF4-FFF2-40B4-BE49-F238E27FC236}">
                <a16:creationId xmlns:a16="http://schemas.microsoft.com/office/drawing/2014/main" id="{65F690CF-9071-4694-BBE0-5A70703EE040}"/>
              </a:ext>
            </a:extLst>
          </p:cNvPr>
          <p:cNvCxnSpPr/>
          <p:nvPr/>
        </p:nvCxnSpPr>
        <p:spPr>
          <a:xfrm flipH="1" flipV="1">
            <a:off x="6026387" y="3628069"/>
            <a:ext cx="1140545" cy="714814"/>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cxnSp>
        <p:nvCxnSpPr>
          <p:cNvPr id="63" name="直接连接符 101">
            <a:extLst>
              <a:ext uri="{FF2B5EF4-FFF2-40B4-BE49-F238E27FC236}">
                <a16:creationId xmlns:a16="http://schemas.microsoft.com/office/drawing/2014/main" id="{D80D1112-A730-4E1E-BFF4-C8A9B0A710F8}"/>
              </a:ext>
            </a:extLst>
          </p:cNvPr>
          <p:cNvCxnSpPr/>
          <p:nvPr/>
        </p:nvCxnSpPr>
        <p:spPr>
          <a:xfrm flipH="1">
            <a:off x="7162628" y="4342882"/>
            <a:ext cx="1802769" cy="0"/>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sp>
        <p:nvSpPr>
          <p:cNvPr id="64" name="文本框 102">
            <a:extLst>
              <a:ext uri="{FF2B5EF4-FFF2-40B4-BE49-F238E27FC236}">
                <a16:creationId xmlns:a16="http://schemas.microsoft.com/office/drawing/2014/main" id="{0121E38B-93B6-4A42-844F-64583C2658B7}"/>
              </a:ext>
            </a:extLst>
          </p:cNvPr>
          <p:cNvSpPr txBox="1"/>
          <p:nvPr/>
        </p:nvSpPr>
        <p:spPr>
          <a:xfrm>
            <a:off x="8147760" y="4101654"/>
            <a:ext cx="800219" cy="338554"/>
          </a:xfrm>
          <a:prstGeom prst="rect">
            <a:avLst/>
          </a:prstGeom>
          <a:noFill/>
        </p:spPr>
        <p:txBody>
          <a:bodyPr wrap="none" rtlCol="0">
            <a:spAutoFit/>
          </a:bodyPr>
          <a:lstStyle/>
          <a:p>
            <a:pPr defTabSz="914400" hangingPunct="1"/>
            <a:r>
              <a:rPr lang="zh-CN" altLang="en-US" sz="1600" kern="1200" dirty="0">
                <a:solidFill>
                  <a:prstClr val="white"/>
                </a:solidFill>
                <a:latin typeface="微软雅黑" panose="020B0503020204020204" charset="-122"/>
                <a:ea typeface="微软雅黑" panose="020B0503020204020204" charset="-122"/>
              </a:rPr>
              <a:t>拎东西</a:t>
            </a:r>
          </a:p>
        </p:txBody>
      </p:sp>
      <p:sp>
        <p:nvSpPr>
          <p:cNvPr id="65" name="椭圆 104">
            <a:extLst>
              <a:ext uri="{FF2B5EF4-FFF2-40B4-BE49-F238E27FC236}">
                <a16:creationId xmlns:a16="http://schemas.microsoft.com/office/drawing/2014/main" id="{EB350284-373A-4380-9F29-52D4DB1088FF}"/>
              </a:ext>
            </a:extLst>
          </p:cNvPr>
          <p:cNvSpPr/>
          <p:nvPr/>
        </p:nvSpPr>
        <p:spPr>
          <a:xfrm>
            <a:off x="4998453" y="3684603"/>
            <a:ext cx="126000" cy="945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hangingPunct="1"/>
            <a:endParaRPr lang="zh-CN" altLang="en-US" sz="1800" kern="1200">
              <a:solidFill>
                <a:prstClr val="white"/>
              </a:solidFill>
            </a:endParaRPr>
          </a:p>
        </p:txBody>
      </p:sp>
      <p:cxnSp>
        <p:nvCxnSpPr>
          <p:cNvPr id="66" name="直接连接符 105">
            <a:extLst>
              <a:ext uri="{FF2B5EF4-FFF2-40B4-BE49-F238E27FC236}">
                <a16:creationId xmlns:a16="http://schemas.microsoft.com/office/drawing/2014/main" id="{3C989E7D-4E4F-4A53-9830-FBC39C11113B}"/>
              </a:ext>
            </a:extLst>
          </p:cNvPr>
          <p:cNvCxnSpPr/>
          <p:nvPr/>
        </p:nvCxnSpPr>
        <p:spPr>
          <a:xfrm flipH="1">
            <a:off x="4134359" y="3762637"/>
            <a:ext cx="867297" cy="542579"/>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cxnSp>
        <p:nvCxnSpPr>
          <p:cNvPr id="67" name="直接连接符 107">
            <a:extLst>
              <a:ext uri="{FF2B5EF4-FFF2-40B4-BE49-F238E27FC236}">
                <a16:creationId xmlns:a16="http://schemas.microsoft.com/office/drawing/2014/main" id="{F210B716-FEBE-4067-A584-DB8344CCE34C}"/>
              </a:ext>
            </a:extLst>
          </p:cNvPr>
          <p:cNvCxnSpPr/>
          <p:nvPr/>
        </p:nvCxnSpPr>
        <p:spPr>
          <a:xfrm flipH="1">
            <a:off x="3359631" y="4305213"/>
            <a:ext cx="781776" cy="0"/>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sp>
        <p:nvSpPr>
          <p:cNvPr id="68" name="文本框 109">
            <a:extLst>
              <a:ext uri="{FF2B5EF4-FFF2-40B4-BE49-F238E27FC236}">
                <a16:creationId xmlns:a16="http://schemas.microsoft.com/office/drawing/2014/main" id="{2AC9B5EC-2851-4D48-B615-B5919B0056C0}"/>
              </a:ext>
            </a:extLst>
          </p:cNvPr>
          <p:cNvSpPr txBox="1"/>
          <p:nvPr/>
        </p:nvSpPr>
        <p:spPr>
          <a:xfrm>
            <a:off x="3466822" y="4044764"/>
            <a:ext cx="595035" cy="338554"/>
          </a:xfrm>
          <a:prstGeom prst="rect">
            <a:avLst/>
          </a:prstGeom>
          <a:noFill/>
        </p:spPr>
        <p:txBody>
          <a:bodyPr wrap="none" rtlCol="0">
            <a:spAutoFit/>
          </a:bodyPr>
          <a:lstStyle/>
          <a:p>
            <a:pPr defTabSz="914400" hangingPunct="1"/>
            <a:r>
              <a:rPr lang="zh-CN" altLang="en-US" sz="1600" kern="1200" dirty="0">
                <a:solidFill>
                  <a:prstClr val="white"/>
                </a:solidFill>
                <a:latin typeface="微软雅黑" panose="020B0503020204020204" charset="-122"/>
                <a:ea typeface="微软雅黑" panose="020B0503020204020204" charset="-122"/>
              </a:rPr>
              <a:t>打伞</a:t>
            </a:r>
          </a:p>
        </p:txBody>
      </p:sp>
      <p:sp>
        <p:nvSpPr>
          <p:cNvPr id="69" name="椭圆 112">
            <a:extLst>
              <a:ext uri="{FF2B5EF4-FFF2-40B4-BE49-F238E27FC236}">
                <a16:creationId xmlns:a16="http://schemas.microsoft.com/office/drawing/2014/main" id="{1D669FF8-BEC4-4667-8AA8-5AA9C27B7B8F}"/>
              </a:ext>
            </a:extLst>
          </p:cNvPr>
          <p:cNvSpPr/>
          <p:nvPr/>
        </p:nvSpPr>
        <p:spPr>
          <a:xfrm>
            <a:off x="5647866" y="3492020"/>
            <a:ext cx="126000" cy="945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hangingPunct="1"/>
            <a:endParaRPr lang="zh-CN" altLang="en-US" sz="1800" kern="1200">
              <a:solidFill>
                <a:prstClr val="white"/>
              </a:solidFill>
            </a:endParaRPr>
          </a:p>
        </p:txBody>
      </p:sp>
      <p:cxnSp>
        <p:nvCxnSpPr>
          <p:cNvPr id="70" name="直接连接符 115">
            <a:extLst>
              <a:ext uri="{FF2B5EF4-FFF2-40B4-BE49-F238E27FC236}">
                <a16:creationId xmlns:a16="http://schemas.microsoft.com/office/drawing/2014/main" id="{1F7A9E95-44F8-441F-9F9F-B50AE2921A11}"/>
              </a:ext>
            </a:extLst>
          </p:cNvPr>
          <p:cNvCxnSpPr/>
          <p:nvPr/>
        </p:nvCxnSpPr>
        <p:spPr>
          <a:xfrm flipH="1">
            <a:off x="5390055" y="4897886"/>
            <a:ext cx="764904" cy="0"/>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sp>
        <p:nvSpPr>
          <p:cNvPr id="71" name="文本框 118">
            <a:extLst>
              <a:ext uri="{FF2B5EF4-FFF2-40B4-BE49-F238E27FC236}">
                <a16:creationId xmlns:a16="http://schemas.microsoft.com/office/drawing/2014/main" id="{5A4B199E-A967-4FA3-9AB6-D7A9DFF2A2D5}"/>
              </a:ext>
            </a:extLst>
          </p:cNvPr>
          <p:cNvSpPr txBox="1"/>
          <p:nvPr/>
        </p:nvSpPr>
        <p:spPr>
          <a:xfrm>
            <a:off x="5363456" y="4658435"/>
            <a:ext cx="800219" cy="338554"/>
          </a:xfrm>
          <a:prstGeom prst="rect">
            <a:avLst/>
          </a:prstGeom>
          <a:noFill/>
        </p:spPr>
        <p:txBody>
          <a:bodyPr wrap="none" rtlCol="0">
            <a:spAutoFit/>
          </a:bodyPr>
          <a:lstStyle/>
          <a:p>
            <a:pPr defTabSz="914400" hangingPunct="1"/>
            <a:r>
              <a:rPr lang="zh-CN" altLang="en-US" sz="1600" kern="1200" dirty="0">
                <a:solidFill>
                  <a:prstClr val="white"/>
                </a:solidFill>
                <a:latin typeface="微软雅黑" panose="020B0503020204020204" charset="-122"/>
                <a:ea typeface="微软雅黑" panose="020B0503020204020204" charset="-122"/>
              </a:rPr>
              <a:t>抱小孩</a:t>
            </a:r>
          </a:p>
        </p:txBody>
      </p:sp>
      <p:sp>
        <p:nvSpPr>
          <p:cNvPr id="72" name="椭圆 128">
            <a:extLst>
              <a:ext uri="{FF2B5EF4-FFF2-40B4-BE49-F238E27FC236}">
                <a16:creationId xmlns:a16="http://schemas.microsoft.com/office/drawing/2014/main" id="{ADBAD787-1AAC-4501-AD74-E41A2AA003C6}"/>
              </a:ext>
            </a:extLst>
          </p:cNvPr>
          <p:cNvSpPr/>
          <p:nvPr/>
        </p:nvSpPr>
        <p:spPr>
          <a:xfrm>
            <a:off x="8429380" y="4568409"/>
            <a:ext cx="126000" cy="945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hangingPunct="1"/>
            <a:endParaRPr lang="zh-CN" altLang="en-US" sz="1800" kern="1200">
              <a:solidFill>
                <a:prstClr val="white"/>
              </a:solidFill>
            </a:endParaRPr>
          </a:p>
        </p:txBody>
      </p:sp>
      <p:cxnSp>
        <p:nvCxnSpPr>
          <p:cNvPr id="73" name="直接连接符 129">
            <a:extLst>
              <a:ext uri="{FF2B5EF4-FFF2-40B4-BE49-F238E27FC236}">
                <a16:creationId xmlns:a16="http://schemas.microsoft.com/office/drawing/2014/main" id="{05587D01-F30E-4F2A-A00B-DFB1B80DC05E}"/>
              </a:ext>
            </a:extLst>
          </p:cNvPr>
          <p:cNvCxnSpPr/>
          <p:nvPr/>
        </p:nvCxnSpPr>
        <p:spPr>
          <a:xfrm flipH="1" flipV="1">
            <a:off x="8555385" y="4666157"/>
            <a:ext cx="341047" cy="203420"/>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cxnSp>
        <p:nvCxnSpPr>
          <p:cNvPr id="74" name="直接连接符 131">
            <a:extLst>
              <a:ext uri="{FF2B5EF4-FFF2-40B4-BE49-F238E27FC236}">
                <a16:creationId xmlns:a16="http://schemas.microsoft.com/office/drawing/2014/main" id="{CDCA0A50-104C-44A5-8171-FA14690C2256}"/>
              </a:ext>
            </a:extLst>
          </p:cNvPr>
          <p:cNvCxnSpPr/>
          <p:nvPr/>
        </p:nvCxnSpPr>
        <p:spPr>
          <a:xfrm flipH="1">
            <a:off x="8896434" y="4869575"/>
            <a:ext cx="959977" cy="0"/>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sp>
        <p:nvSpPr>
          <p:cNvPr id="75" name="文本框 133">
            <a:extLst>
              <a:ext uri="{FF2B5EF4-FFF2-40B4-BE49-F238E27FC236}">
                <a16:creationId xmlns:a16="http://schemas.microsoft.com/office/drawing/2014/main" id="{03482B03-AEF9-4D49-9F81-35AF24759797}"/>
              </a:ext>
            </a:extLst>
          </p:cNvPr>
          <p:cNvSpPr txBox="1"/>
          <p:nvPr/>
        </p:nvSpPr>
        <p:spPr>
          <a:xfrm>
            <a:off x="8965397" y="4613174"/>
            <a:ext cx="800219" cy="338554"/>
          </a:xfrm>
          <a:prstGeom prst="rect">
            <a:avLst/>
          </a:prstGeom>
          <a:noFill/>
        </p:spPr>
        <p:txBody>
          <a:bodyPr wrap="none" rtlCol="0">
            <a:spAutoFit/>
          </a:bodyPr>
          <a:lstStyle/>
          <a:p>
            <a:pPr defTabSz="914400" hangingPunct="1"/>
            <a:r>
              <a:rPr lang="zh-CN" altLang="en-US" sz="1600" kern="1200" dirty="0">
                <a:solidFill>
                  <a:prstClr val="white"/>
                </a:solidFill>
                <a:latin typeface="微软雅黑" panose="020B0503020204020204" charset="-122"/>
                <a:ea typeface="微软雅黑" panose="020B0503020204020204" charset="-122"/>
              </a:rPr>
              <a:t>拉杆箱</a:t>
            </a:r>
          </a:p>
        </p:txBody>
      </p:sp>
      <p:sp>
        <p:nvSpPr>
          <p:cNvPr id="76" name="椭圆 134">
            <a:extLst>
              <a:ext uri="{FF2B5EF4-FFF2-40B4-BE49-F238E27FC236}">
                <a16:creationId xmlns:a16="http://schemas.microsoft.com/office/drawing/2014/main" id="{8928575F-A658-4EC0-8D67-E1E6A8A9E64D}"/>
              </a:ext>
            </a:extLst>
          </p:cNvPr>
          <p:cNvSpPr/>
          <p:nvPr/>
        </p:nvSpPr>
        <p:spPr>
          <a:xfrm>
            <a:off x="8547862" y="5066606"/>
            <a:ext cx="126000" cy="945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hangingPunct="1"/>
            <a:endParaRPr lang="zh-CN" altLang="en-US" sz="1800" kern="1200">
              <a:solidFill>
                <a:prstClr val="white"/>
              </a:solidFill>
            </a:endParaRPr>
          </a:p>
        </p:txBody>
      </p:sp>
      <p:cxnSp>
        <p:nvCxnSpPr>
          <p:cNvPr id="77" name="直接连接符 135">
            <a:extLst>
              <a:ext uri="{FF2B5EF4-FFF2-40B4-BE49-F238E27FC236}">
                <a16:creationId xmlns:a16="http://schemas.microsoft.com/office/drawing/2014/main" id="{BAB2218B-7C49-4A90-B698-34DE32868C6E}"/>
              </a:ext>
            </a:extLst>
          </p:cNvPr>
          <p:cNvCxnSpPr/>
          <p:nvPr/>
        </p:nvCxnSpPr>
        <p:spPr>
          <a:xfrm flipH="1" flipV="1">
            <a:off x="8673865" y="5153084"/>
            <a:ext cx="341047" cy="203420"/>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cxnSp>
        <p:nvCxnSpPr>
          <p:cNvPr id="78" name="直接连接符 136">
            <a:extLst>
              <a:ext uri="{FF2B5EF4-FFF2-40B4-BE49-F238E27FC236}">
                <a16:creationId xmlns:a16="http://schemas.microsoft.com/office/drawing/2014/main" id="{13EB9369-ECAB-4495-AFE2-0BB2C17B1572}"/>
              </a:ext>
            </a:extLst>
          </p:cNvPr>
          <p:cNvCxnSpPr/>
          <p:nvPr/>
        </p:nvCxnSpPr>
        <p:spPr>
          <a:xfrm flipH="1">
            <a:off x="9006208" y="5356503"/>
            <a:ext cx="850203" cy="0"/>
          </a:xfrm>
          <a:prstGeom prst="line">
            <a:avLst/>
          </a:prstGeom>
          <a:ln w="19050">
            <a:solidFill>
              <a:srgbClr val="010005"/>
            </a:solidFill>
          </a:ln>
        </p:spPr>
        <p:style>
          <a:lnRef idx="1">
            <a:schemeClr val="accent1"/>
          </a:lnRef>
          <a:fillRef idx="0">
            <a:schemeClr val="accent1"/>
          </a:fillRef>
          <a:effectRef idx="0">
            <a:schemeClr val="accent1"/>
          </a:effectRef>
          <a:fontRef idx="minor">
            <a:schemeClr val="tx1"/>
          </a:fontRef>
        </p:style>
      </p:cxnSp>
      <p:sp>
        <p:nvSpPr>
          <p:cNvPr id="79" name="文本框 137">
            <a:extLst>
              <a:ext uri="{FF2B5EF4-FFF2-40B4-BE49-F238E27FC236}">
                <a16:creationId xmlns:a16="http://schemas.microsoft.com/office/drawing/2014/main" id="{32DBAD6A-048D-485C-83D8-E4EB094D5232}"/>
              </a:ext>
            </a:extLst>
          </p:cNvPr>
          <p:cNvSpPr txBox="1"/>
          <p:nvPr/>
        </p:nvSpPr>
        <p:spPr>
          <a:xfrm>
            <a:off x="9041040" y="5109958"/>
            <a:ext cx="800219" cy="338554"/>
          </a:xfrm>
          <a:prstGeom prst="rect">
            <a:avLst/>
          </a:prstGeom>
          <a:noFill/>
        </p:spPr>
        <p:txBody>
          <a:bodyPr wrap="none" rtlCol="0">
            <a:spAutoFit/>
          </a:bodyPr>
          <a:lstStyle/>
          <a:p>
            <a:pPr defTabSz="914400" hangingPunct="1"/>
            <a:r>
              <a:rPr lang="zh-CN" altLang="en-US" sz="1600" kern="1200" dirty="0">
                <a:solidFill>
                  <a:prstClr val="white"/>
                </a:solidFill>
                <a:latin typeface="微软雅黑" panose="020B0503020204020204" charset="-122"/>
                <a:ea typeface="微软雅黑" panose="020B0503020204020204" charset="-122"/>
              </a:rPr>
              <a:t>手推车</a:t>
            </a:r>
          </a:p>
        </p:txBody>
      </p:sp>
      <p:sp>
        <p:nvSpPr>
          <p:cNvPr id="80" name="TextBox 79">
            <a:extLst>
              <a:ext uri="{FF2B5EF4-FFF2-40B4-BE49-F238E27FC236}">
                <a16:creationId xmlns:a16="http://schemas.microsoft.com/office/drawing/2014/main" id="{5F38063C-D6DC-4DF2-AE55-9FE271EDA8CB}"/>
              </a:ext>
            </a:extLst>
          </p:cNvPr>
          <p:cNvSpPr txBox="1"/>
          <p:nvPr/>
        </p:nvSpPr>
        <p:spPr>
          <a:xfrm>
            <a:off x="0" y="252185"/>
            <a:ext cx="4250267" cy="400110"/>
          </a:xfrm>
          <a:prstGeom prst="rect">
            <a:avLst/>
          </a:prstGeom>
          <a:noFill/>
        </p:spPr>
        <p:txBody>
          <a:bodyPr wrap="square" rtlCol="0">
            <a:spAutoFit/>
          </a:bodyPr>
          <a:lstStyle/>
          <a:p>
            <a:pPr>
              <a:buClr>
                <a:schemeClr val="accent3"/>
              </a:buClr>
            </a:pPr>
            <a:r>
              <a:rPr lang="zh-CN" altLang="en-US" sz="2000" dirty="0">
                <a:solidFill>
                  <a:srgbClr val="FFFFFF"/>
                </a:solidFill>
                <a:latin typeface="黑体" panose="02010609060101010101" pitchFamily="49" charset="-122"/>
                <a:ea typeface="黑体" panose="02010609060101010101" pitchFamily="49" charset="-122"/>
              </a:rPr>
              <a:t>视频结构化 </a:t>
            </a:r>
            <a:r>
              <a:rPr lang="en-US" altLang="zh-CN" sz="2000" dirty="0">
                <a:solidFill>
                  <a:srgbClr val="FFFFFF"/>
                </a:solidFill>
                <a:latin typeface="黑体" panose="02010609060101010101" pitchFamily="49" charset="-122"/>
                <a:ea typeface="黑体" panose="02010609060101010101" pitchFamily="49" charset="-122"/>
              </a:rPr>
              <a:t>—</a:t>
            </a:r>
            <a:r>
              <a:rPr lang="zh-CN" altLang="en-US" sz="2000" dirty="0">
                <a:solidFill>
                  <a:srgbClr val="FFFFFF"/>
                </a:solidFill>
                <a:latin typeface="黑体" panose="02010609060101010101" pitchFamily="49" charset="-122"/>
                <a:ea typeface="黑体" panose="02010609060101010101" pitchFamily="49" charset="-122"/>
              </a:rPr>
              <a:t>“二级分类”</a:t>
            </a:r>
            <a:r>
              <a:rPr lang="en-US" altLang="zh-CN" sz="2000" dirty="0">
                <a:solidFill>
                  <a:srgbClr val="FFFFFF"/>
                </a:solidFill>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人</a:t>
            </a:r>
          </a:p>
        </p:txBody>
      </p:sp>
      <p:cxnSp>
        <p:nvCxnSpPr>
          <p:cNvPr id="81" name="Straight Connector 80">
            <a:extLst>
              <a:ext uri="{FF2B5EF4-FFF2-40B4-BE49-F238E27FC236}">
                <a16:creationId xmlns:a16="http://schemas.microsoft.com/office/drawing/2014/main" id="{7FB73FC5-4237-4368-A3BF-AA7D12E3D2BD}"/>
              </a:ext>
            </a:extLst>
          </p:cNvPr>
          <p:cNvCxnSpPr/>
          <p:nvPr/>
        </p:nvCxnSpPr>
        <p:spPr>
          <a:xfrm>
            <a:off x="0" y="757382"/>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61E5F28D-9CBA-4A71-8775-E05E9099A700}"/>
              </a:ext>
            </a:extLst>
          </p:cNvPr>
          <p:cNvSpPr/>
          <p:nvPr/>
        </p:nvSpPr>
        <p:spPr>
          <a:xfrm>
            <a:off x="407435" y="983776"/>
            <a:ext cx="11218507" cy="584775"/>
          </a:xfrm>
          <a:prstGeom prst="rect">
            <a:avLst/>
          </a:prstGeom>
        </p:spPr>
        <p:txBody>
          <a:bodyPr wrap="square">
            <a:spAutoFit/>
          </a:bodyPr>
          <a:lstStyle/>
          <a:p>
            <a:r>
              <a:rPr lang="zh-CN" altLang="en-US" dirty="0"/>
              <a:t>二级分类“人”：</a:t>
            </a:r>
          </a:p>
          <a:p>
            <a:r>
              <a:rPr lang="zh-CN" altLang="en-US" sz="1400" dirty="0"/>
              <a:t>针对人，我们需要提取性别、年龄、发型和胡须、上衣颜色、裤子颜色、款式等等属性。</a:t>
            </a:r>
            <a:endParaRPr lang="zh-CN" altLang="en-US" sz="1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2468677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679</TotalTime>
  <Words>1971</Words>
  <Application>Microsoft Office PowerPoint</Application>
  <PresentationFormat>Widescreen</PresentationFormat>
  <Paragraphs>158</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microsoft yahei</vt:lpstr>
      <vt:lpstr>黑体</vt:lpstr>
      <vt:lpstr>华文行楷</vt:lpstr>
      <vt:lpstr>宋体</vt:lpstr>
      <vt:lpstr>微软雅黑</vt:lpstr>
      <vt:lpstr>幼圆</vt:lpstr>
      <vt:lpstr>Arial</vt:lpstr>
      <vt:lpstr>Calibri</vt:lpstr>
      <vt:lpstr>Century Gothic</vt:lpstr>
      <vt:lpstr>Impact</vt:lpstr>
      <vt:lpstr>Wingdings 3</vt:lpstr>
      <vt:lpstr>Slice</vt:lpstr>
      <vt:lpstr>图侦系统</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图侦系统</dc:title>
  <dc:creator>Lele</dc:creator>
  <cp:lastModifiedBy>Lele</cp:lastModifiedBy>
  <cp:revision>99</cp:revision>
  <dcterms:created xsi:type="dcterms:W3CDTF">2018-04-11T01:14:29Z</dcterms:created>
  <dcterms:modified xsi:type="dcterms:W3CDTF">2018-08-20T08:19:54Z</dcterms:modified>
</cp:coreProperties>
</file>