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handoutMasterIdLst>
    <p:handoutMasterId r:id="rId6"/>
  </p:handoutMasterIdLst>
  <p:sldIdLst>
    <p:sldId id="261" r:id="rId5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jan Kocev" initials="BK" lastIdx="11" clrIdx="0">
    <p:extLst>
      <p:ext uri="{19B8F6BF-5375-455C-9EA6-DF929625EA0E}">
        <p15:presenceInfo xmlns:p15="http://schemas.microsoft.com/office/powerpoint/2012/main" userId="S::boko02@dfki.de::b5fceba4-6cab-4197-9ba9-968acd11648e" providerId="AD"/>
      </p:ext>
    </p:extLst>
  </p:cmAuthor>
  <p:cmAuthor id="2" name="Steffen Planthaber" initials="SP" lastIdx="6" clrIdx="1">
    <p:extLst>
      <p:ext uri="{19B8F6BF-5375-455C-9EA6-DF929625EA0E}">
        <p15:presenceInfo xmlns:p15="http://schemas.microsoft.com/office/powerpoint/2012/main" userId="S::stpl01@dfki.de::bc85e846-61a5-4fc3-ae98-d236f2453a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A0E4AB-3C96-9801-941B-1A26E083D536}" v="75" dt="2025-02-14T14:59:26.0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A6D40D-12F3-4188-9E4A-6EDFAA43E9C3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97EADA6-D381-4C5F-9A08-6B2DB5068484}">
      <dgm:prSet phldrT="[Text]" phldr="0"/>
      <dgm:spPr/>
      <dgm:t>
        <a:bodyPr/>
        <a:lstStyle/>
        <a:p>
          <a:pPr rtl="0"/>
          <a:r>
            <a:rPr lang="en-US" b="0" i="0" u="none" strike="noStrike" cap="none" baseline="0" noProof="0" dirty="0">
              <a:latin typeface="Calibri"/>
              <a:cs typeface="Calibri"/>
            </a:rPr>
            <a:t>No base images</a:t>
          </a:r>
          <a:endParaRPr lang="en-US" dirty="0"/>
        </a:p>
      </dgm:t>
    </dgm:pt>
    <dgm:pt modelId="{1D59C304-7927-4722-8CBD-00ACBC89CF78}" type="parTrans" cxnId="{44863F08-1B81-4B71-9BAA-3A4B3685FA98}">
      <dgm:prSet/>
      <dgm:spPr/>
      <dgm:t>
        <a:bodyPr/>
        <a:lstStyle/>
        <a:p>
          <a:endParaRPr lang="en-US"/>
        </a:p>
      </dgm:t>
    </dgm:pt>
    <dgm:pt modelId="{3382688B-4B4A-43C2-9789-83D497265C6B}" type="sibTrans" cxnId="{44863F08-1B81-4B71-9BAA-3A4B3685FA98}">
      <dgm:prSet/>
      <dgm:spPr/>
      <dgm:t>
        <a:bodyPr/>
        <a:lstStyle/>
        <a:p>
          <a:endParaRPr lang="en-US"/>
        </a:p>
      </dgm:t>
    </dgm:pt>
    <dgm:pt modelId="{DB02E335-13B1-4C6E-AA37-FF7F3BF4CC29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base image</a:t>
          </a:r>
          <a:endParaRPr lang="en-US" dirty="0"/>
        </a:p>
      </dgm:t>
    </dgm:pt>
    <dgm:pt modelId="{95766A11-2D9A-4172-9855-9F9CC6156F13}" type="parTrans" cxnId="{5DB32814-65A1-48A5-A65B-1D0D2F37E99B}">
      <dgm:prSet/>
      <dgm:spPr/>
      <dgm:t>
        <a:bodyPr/>
        <a:lstStyle/>
        <a:p>
          <a:endParaRPr lang="en-US"/>
        </a:p>
      </dgm:t>
    </dgm:pt>
    <dgm:pt modelId="{9F70FAAE-2989-4942-B3E0-74772CAB7782}" type="sibTrans" cxnId="{5DB32814-65A1-48A5-A65B-1D0D2F37E99B}">
      <dgm:prSet/>
      <dgm:spPr/>
      <dgm:t>
        <a:bodyPr/>
        <a:lstStyle/>
        <a:p>
          <a:endParaRPr lang="en-US"/>
        </a:p>
      </dgm:t>
    </dgm:pt>
    <dgm:pt modelId="{425092CB-E21B-44C9-AFA3-EDE3E202D6F8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Base image available</a:t>
          </a:r>
          <a:endParaRPr lang="en-US" dirty="0"/>
        </a:p>
      </dgm:t>
    </dgm:pt>
    <dgm:pt modelId="{88B60D58-6B1A-4BAF-953E-3E0B6E86AB21}" type="parTrans" cxnId="{103377C0-3F0C-427F-82D1-2CFBB2E95184}">
      <dgm:prSet/>
      <dgm:spPr/>
      <dgm:t>
        <a:bodyPr/>
        <a:lstStyle/>
        <a:p>
          <a:endParaRPr lang="en-US"/>
        </a:p>
      </dgm:t>
    </dgm:pt>
    <dgm:pt modelId="{2217E291-D062-478B-BAD0-141A28E5AF1C}" type="sibTrans" cxnId="{103377C0-3F0C-427F-82D1-2CFBB2E95184}">
      <dgm:prSet/>
      <dgm:spPr/>
      <dgm:t>
        <a:bodyPr/>
        <a:lstStyle/>
        <a:p>
          <a:endParaRPr lang="en-US"/>
        </a:p>
      </dgm:t>
    </dgm:pt>
    <dgm:pt modelId="{633163B5-385A-47C5-9A32-A92EE558A24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devel image using base image</a:t>
          </a:r>
          <a:endParaRPr lang="en-US" dirty="0"/>
        </a:p>
      </dgm:t>
    </dgm:pt>
    <dgm:pt modelId="{0F374C7A-3133-4C93-8874-41A2ECD2F9D5}" type="parTrans" cxnId="{ABE5766E-2077-48F4-BEDC-9BEF41BE6EF0}">
      <dgm:prSet/>
      <dgm:spPr/>
      <dgm:t>
        <a:bodyPr/>
        <a:lstStyle/>
        <a:p>
          <a:endParaRPr lang="en-US"/>
        </a:p>
      </dgm:t>
    </dgm:pt>
    <dgm:pt modelId="{668EF979-2CD4-4B6A-9B25-B0D55DC0A714}" type="sibTrans" cxnId="{ABE5766E-2077-48F4-BEDC-9BEF41BE6EF0}">
      <dgm:prSet/>
      <dgm:spPr/>
      <dgm:t>
        <a:bodyPr/>
        <a:lstStyle/>
        <a:p>
          <a:endParaRPr lang="en-US"/>
        </a:p>
      </dgm:t>
    </dgm:pt>
    <dgm:pt modelId="{6264FB2B-0B61-4932-BC58-E3E7CBAC3A71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Devel image available</a:t>
          </a:r>
          <a:endParaRPr lang="en-US" dirty="0"/>
        </a:p>
      </dgm:t>
    </dgm:pt>
    <dgm:pt modelId="{46C7B690-DFA1-4076-9D07-2F6B49BDF3E8}" type="parTrans" cxnId="{BE6DBC00-42B4-416D-B595-937052BDF5F7}">
      <dgm:prSet/>
      <dgm:spPr/>
      <dgm:t>
        <a:bodyPr/>
        <a:lstStyle/>
        <a:p>
          <a:endParaRPr lang="en-US"/>
        </a:p>
      </dgm:t>
    </dgm:pt>
    <dgm:pt modelId="{569DBB05-F571-450F-AA47-9FA0C5694C91}" type="sibTrans" cxnId="{BE6DBC00-42B4-416D-B595-937052BDF5F7}">
      <dgm:prSet/>
      <dgm:spPr/>
      <dgm:t>
        <a:bodyPr/>
        <a:lstStyle/>
        <a:p>
          <a:endParaRPr lang="en-US"/>
        </a:p>
      </dgm:t>
    </dgm:pt>
    <dgm:pt modelId="{00454B8C-0511-42E6-9453-2B9A4FCD2ABF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Edit files with host editor</a:t>
          </a:r>
          <a:endParaRPr lang="en-US" dirty="0"/>
        </a:p>
      </dgm:t>
    </dgm:pt>
    <dgm:pt modelId="{D22845BA-BD4E-4B85-BE9B-6C15E5F48D77}" type="parTrans" cxnId="{6FAED607-8AB6-4695-8B51-ECE7670DDCB8}">
      <dgm:prSet/>
      <dgm:spPr/>
      <dgm:t>
        <a:bodyPr/>
        <a:lstStyle/>
        <a:p>
          <a:endParaRPr lang="en-US"/>
        </a:p>
      </dgm:t>
    </dgm:pt>
    <dgm:pt modelId="{2AB2D2B7-E661-4DA7-A554-7AC883081FE7}" type="sibTrans" cxnId="{6FAED607-8AB6-4695-8B51-ECE7670DDCB8}">
      <dgm:prSet/>
      <dgm:spPr/>
      <dgm:t>
        <a:bodyPr/>
        <a:lstStyle/>
        <a:p>
          <a:endParaRPr lang="en-US"/>
        </a:p>
      </dgm:t>
    </dgm:pt>
    <dgm:pt modelId="{3E40D739-DF4F-41D2-A1D7-700DF96AE2AD}">
      <dgm:prSet phldrT="[Text]" phldr="0"/>
      <dgm:spPr/>
      <dgm:t>
        <a:bodyPr/>
        <a:lstStyle/>
        <a:p>
          <a:pPr rtl="0"/>
          <a:r>
            <a:rPr lang="en-US" dirty="0">
              <a:latin typeface="Calibri"/>
            </a:rPr>
            <a:t>Build inside container</a:t>
          </a:r>
          <a:endParaRPr lang="en-US" dirty="0"/>
        </a:p>
      </dgm:t>
    </dgm:pt>
    <dgm:pt modelId="{B3B0F238-1984-471A-8A32-1C9349B73F36}" type="parTrans" cxnId="{968EA91C-31AD-4F1F-8BBF-50B0E124D545}">
      <dgm:prSet/>
      <dgm:spPr/>
      <dgm:t>
        <a:bodyPr/>
        <a:lstStyle/>
        <a:p>
          <a:endParaRPr lang="en-US"/>
        </a:p>
      </dgm:t>
    </dgm:pt>
    <dgm:pt modelId="{0D95B08F-CB74-4C6E-91AC-4E645AE653BF}" type="sibTrans" cxnId="{968EA91C-31AD-4F1F-8BBF-50B0E124D545}">
      <dgm:prSet/>
      <dgm:spPr/>
      <dgm:t>
        <a:bodyPr/>
        <a:lstStyle/>
        <a:p>
          <a:endParaRPr lang="en-US"/>
        </a:p>
      </dgm:t>
    </dgm:pt>
    <dgm:pt modelId="{0BF10736-6077-4854-8D48-83AA443A3512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Frozen image </a:t>
          </a:r>
          <a:br>
            <a:rPr lang="en-US" dirty="0">
              <a:latin typeface="Calibri"/>
            </a:rPr>
          </a:br>
          <a:r>
            <a:rPr lang="en-US" dirty="0"/>
            <a:t>available</a:t>
          </a:r>
        </a:p>
      </dgm:t>
    </dgm:pt>
    <dgm:pt modelId="{1177FD22-495F-4F53-A2BB-D9CB6A01F830}" type="parTrans" cxnId="{973A793C-5689-4C82-B0E7-0C86353AF056}">
      <dgm:prSet/>
      <dgm:spPr/>
    </dgm:pt>
    <dgm:pt modelId="{7E5EA8C1-1EEA-441B-8686-DB441F6E8702}" type="sibTrans" cxnId="{973A793C-5689-4C82-B0E7-0C86353AF056}">
      <dgm:prSet/>
      <dgm:spPr/>
    </dgm:pt>
    <dgm:pt modelId="{A24E2374-3F16-40CD-B2A8-BDC4E024E7BF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Put workspace </a:t>
          </a:r>
          <a:r>
            <a:rPr lang="en-US" dirty="0" err="1">
              <a:latin typeface="Calibri"/>
            </a:rPr>
            <a:t>osdeps</a:t>
          </a:r>
          <a:r>
            <a:rPr lang="en-US" dirty="0">
              <a:latin typeface="Calibri"/>
            </a:rPr>
            <a:t> in </a:t>
          </a:r>
          <a:r>
            <a:rPr lang="en-US" dirty="0" err="1">
              <a:latin typeface="Calibri"/>
            </a:rPr>
            <a:t>Dockerfile</a:t>
          </a:r>
          <a:endParaRPr lang="en-US" dirty="0">
            <a:latin typeface="Calibri"/>
          </a:endParaRPr>
        </a:p>
      </dgm:t>
    </dgm:pt>
    <dgm:pt modelId="{25089C4D-0848-4251-B576-E79E36366540}" type="parTrans" cxnId="{3456B9D1-6035-4B32-A98B-A0CF6E74AF49}">
      <dgm:prSet/>
      <dgm:spPr/>
    </dgm:pt>
    <dgm:pt modelId="{8D130E91-AA56-4479-B5C3-44698DD3ED36}" type="sibTrans" cxnId="{3456B9D1-6035-4B32-A98B-A0CF6E74AF49}">
      <dgm:prSet/>
      <dgm:spPr/>
    </dgm:pt>
    <dgm:pt modelId="{FC249E82-E1AA-4751-A2C6-46C2F983DFCA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Use it for development</a:t>
          </a:r>
          <a:endParaRPr lang="en-US" dirty="0"/>
        </a:p>
      </dgm:t>
    </dgm:pt>
    <dgm:pt modelId="{9B2ADDEC-7E27-48D1-93F0-87166CBBD065}" type="parTrans" cxnId="{86E6AB67-71CE-436F-92D3-7C63625E2AF0}">
      <dgm:prSet/>
      <dgm:spPr/>
    </dgm:pt>
    <dgm:pt modelId="{81447128-98E7-44EB-80C0-A5C982825A08}" type="sibTrans" cxnId="{86E6AB67-71CE-436F-92D3-7C63625E2AF0}">
      <dgm:prSet/>
      <dgm:spPr/>
    </dgm:pt>
    <dgm:pt modelId="{71988659-A7BB-4573-8C8D-36474C74C02C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Execute </a:t>
          </a:r>
          <a:r>
            <a:rPr lang="en-US" dirty="0" err="1">
              <a:latin typeface="Calibri"/>
            </a:rPr>
            <a:t>startscripts</a:t>
          </a:r>
          <a:r>
            <a:rPr lang="en-US" dirty="0">
              <a:latin typeface="Calibri"/>
            </a:rPr>
            <a:t> to run software</a:t>
          </a:r>
          <a:endParaRPr lang="en-US" dirty="0"/>
        </a:p>
      </dgm:t>
    </dgm:pt>
    <dgm:pt modelId="{79B0D7D4-3C0E-433A-AFF5-A48E0BFD7ADB}" type="parTrans" cxnId="{E1B7574F-BE10-477F-A1DC-87D5B707F19C}">
      <dgm:prSet/>
      <dgm:spPr/>
    </dgm:pt>
    <dgm:pt modelId="{836647FB-6AB0-4046-B569-53E1C913BE85}" type="sibTrans" cxnId="{E1B7574F-BE10-477F-A1DC-87D5B707F19C}">
      <dgm:prSet/>
      <dgm:spPr/>
    </dgm:pt>
    <dgm:pt modelId="{C1142E65-39C5-432C-8D36-5B312412EFF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Fill setup_workspace.bash</a:t>
          </a:r>
        </a:p>
      </dgm:t>
    </dgm:pt>
    <dgm:pt modelId="{4277DC4E-0706-4586-84DF-0F6D47C4FC8A}" type="parTrans" cxnId="{0146AF87-EC0A-4D97-AB2C-F33D677F60F8}">
      <dgm:prSet/>
      <dgm:spPr/>
    </dgm:pt>
    <dgm:pt modelId="{8DE8EEE4-EB62-449E-83FA-BA1561A7F555}" type="sibTrans" cxnId="{0146AF87-EC0A-4D97-AB2C-F33D677F60F8}">
      <dgm:prSet/>
      <dgm:spPr/>
    </dgm:pt>
    <dgm:pt modelId="{DF7072F3-81FA-42FF-923F-DDCD813B3CC0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Create startscripts</a:t>
          </a:r>
        </a:p>
      </dgm:t>
    </dgm:pt>
    <dgm:pt modelId="{485647F1-56F2-4907-9F36-D55BE282101F}" type="parTrans" cxnId="{89441BD4-453A-49D3-AABE-A4D55EF510E2}">
      <dgm:prSet/>
      <dgm:spPr/>
    </dgm:pt>
    <dgm:pt modelId="{CD681F0A-4A54-4AB5-868F-52A8F698B48B}" type="sibTrans" cxnId="{89441BD4-453A-49D3-AABE-A4D55EF510E2}">
      <dgm:prSet/>
      <dgm:spPr/>
    </dgm:pt>
    <dgm:pt modelId="{BD30D45C-6322-4ADB-BA77-7E7F4531AD6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Fork and clone docker_development repo</a:t>
          </a:r>
        </a:p>
      </dgm:t>
    </dgm:pt>
    <dgm:pt modelId="{86E49043-FF6F-4269-9FD0-BFE9E248995D}" type="parTrans" cxnId="{C9DC5CCE-AF8D-40AB-94DC-CD84C2BA4643}">
      <dgm:prSet/>
      <dgm:spPr/>
    </dgm:pt>
    <dgm:pt modelId="{C9B3F069-A3F3-419A-83B7-8EA7EB480469}" type="sibTrans" cxnId="{C9DC5CCE-AF8D-40AB-94DC-CD84C2BA4643}">
      <dgm:prSet/>
      <dgm:spPr/>
    </dgm:pt>
    <dgm:pt modelId="{710C46B4-C325-4A9F-8D4D-185CC391DC3D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If wanted, create release</a:t>
          </a:r>
        </a:p>
      </dgm:t>
    </dgm:pt>
    <dgm:pt modelId="{E41E5E96-CD7C-447A-B8AD-216BA2F6E875}" type="parTrans" cxnId="{4ABB5828-7FD6-4325-B245-C0A3B0773FEA}">
      <dgm:prSet/>
      <dgm:spPr/>
    </dgm:pt>
    <dgm:pt modelId="{E7BF58C3-177E-4A84-807E-DA2FABBCFD08}" type="sibTrans" cxnId="{4ABB5828-7FD6-4325-B245-C0A3B0773FEA}">
      <dgm:prSet/>
      <dgm:spPr/>
    </dgm:pt>
    <dgm:pt modelId="{4AD71EAD-2C46-40F2-B4FF-50FBB6A11BA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Set "release" as default execmode</a:t>
          </a:r>
        </a:p>
      </dgm:t>
    </dgm:pt>
    <dgm:pt modelId="{5AF68ECC-9913-482E-A791-4D11B550DE8A}" type="parTrans" cxnId="{060DCA86-BC82-4F52-B134-70D061D1C37C}">
      <dgm:prSet/>
      <dgm:spPr/>
    </dgm:pt>
    <dgm:pt modelId="{F2CEC4D5-705C-44A3-AB6E-9022A706ECA6}" type="sibTrans" cxnId="{060DCA86-BC82-4F52-B134-70D061D1C37C}">
      <dgm:prSet/>
      <dgm:spPr/>
    </dgm:pt>
    <dgm:pt modelId="{C4989BAA-5116-4695-8769-620374A9A019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Push base image to registry</a:t>
          </a:r>
        </a:p>
      </dgm:t>
    </dgm:pt>
    <dgm:pt modelId="{26585CC3-57ED-4C81-B575-0E7EF23FBC1F}" type="parTrans" cxnId="{21F5DA02-F849-45B4-9002-5A8071D25894}">
      <dgm:prSet/>
      <dgm:spPr/>
    </dgm:pt>
    <dgm:pt modelId="{C9753859-A192-4CD0-9842-7E2F3167A444}" type="sibTrans" cxnId="{21F5DA02-F849-45B4-9002-5A8071D25894}">
      <dgm:prSet/>
      <dgm:spPr/>
    </dgm:pt>
    <dgm:pt modelId="{E956A940-1278-4ADB-B095-D57752CF49F8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Edit settings.bash</a:t>
          </a:r>
          <a:endParaRPr lang="en-US" dirty="0"/>
        </a:p>
      </dgm:t>
    </dgm:pt>
    <dgm:pt modelId="{CA237A51-ECDF-4EF7-9BF0-D8274E13AC74}" type="parTrans" cxnId="{8FF1CC94-0B28-4470-BF8F-A86E7A26A7F9}">
      <dgm:prSet/>
      <dgm:spPr/>
    </dgm:pt>
    <dgm:pt modelId="{E891A456-A086-4A6B-AC6B-CE9A1E5541F8}" type="sibTrans" cxnId="{8FF1CC94-0B28-4470-BF8F-A86E7A26A7F9}">
      <dgm:prSet/>
      <dgm:spPr/>
    </dgm:pt>
    <dgm:pt modelId="{D141646D-4EFB-4A17-B095-06A6674968C4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project name, devel as default execmode</a:t>
          </a:r>
          <a:endParaRPr lang="en-US" dirty="0"/>
        </a:p>
      </dgm:t>
    </dgm:pt>
    <dgm:pt modelId="{550EAA9D-F4B7-4C8E-A370-BDA436BC2C24}" type="parTrans" cxnId="{C541DDE8-744B-468E-B07F-A1A457BF9C7A}">
      <dgm:prSet/>
      <dgm:spPr/>
    </dgm:pt>
    <dgm:pt modelId="{72CD2CAA-93BC-41F0-92A6-EB61F3DEFB41}" type="sibTrans" cxnId="{C541DDE8-744B-468E-B07F-A1A457BF9C7A}">
      <dgm:prSet/>
      <dgm:spPr/>
    </dgm:pt>
    <dgm:pt modelId="{44F2CC2F-66EE-47AA-9B45-E8A17811939B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Release image</a:t>
          </a:r>
        </a:p>
      </dgm:t>
    </dgm:pt>
    <dgm:pt modelId="{355224DC-9AE8-42FE-9785-ED0CE1E191EA}" type="parTrans" cxnId="{807983CD-BC4A-4B25-A761-10A837A89CCF}">
      <dgm:prSet/>
      <dgm:spPr/>
    </dgm:pt>
    <dgm:pt modelId="{ECBE57DE-3588-4B02-9943-FFDAC85590C0}" type="sibTrans" cxnId="{807983CD-BC4A-4B25-A761-10A837A89CCF}">
      <dgm:prSet/>
      <dgm:spPr/>
    </dgm:pt>
    <dgm:pt modelId="{87B67BA1-1506-445E-929B-33BF1E5FC9A7}">
      <dgm:prSet phldr="0"/>
      <dgm:spPr/>
      <dgm:t>
        <a:bodyPr/>
        <a:lstStyle/>
        <a:p>
          <a:pPr rtl="0"/>
          <a:r>
            <a:rPr lang="en-US" dirty="0">
              <a:latin typeface="Calibri"/>
              <a:ea typeface="Calibri"/>
              <a:cs typeface="Calibri"/>
            </a:rPr>
            <a:t>Normal Docker Image</a:t>
          </a:r>
        </a:p>
      </dgm:t>
    </dgm:pt>
    <dgm:pt modelId="{8AC26DF0-ABC9-486F-92F6-D6E966804B58}" type="parTrans" cxnId="{588F689A-F673-4158-9C53-C2AE0D21DACA}">
      <dgm:prSet/>
      <dgm:spPr/>
    </dgm:pt>
    <dgm:pt modelId="{25BE90E2-BD6F-4D7E-A20B-32F286FF01C3}" type="sibTrans" cxnId="{588F689A-F673-4158-9C53-C2AE0D21DACA}">
      <dgm:prSet/>
      <dgm:spPr/>
    </dgm:pt>
    <dgm:pt modelId="{D4D17A9C-0DD6-4BD0-BA1C-DD1A279DAF7C}" type="pres">
      <dgm:prSet presAssocID="{70A6D40D-12F3-4188-9E4A-6EDFAA43E9C3}" presName="linearFlow" presStyleCnt="0">
        <dgm:presLayoutVars>
          <dgm:dir/>
          <dgm:animLvl val="lvl"/>
          <dgm:resizeHandles val="exact"/>
        </dgm:presLayoutVars>
      </dgm:prSet>
      <dgm:spPr/>
    </dgm:pt>
    <dgm:pt modelId="{33ECAA16-4700-4E45-AE42-712413333D7A}" type="pres">
      <dgm:prSet presAssocID="{097EADA6-D381-4C5F-9A08-6B2DB5068484}" presName="composite" presStyleCnt="0"/>
      <dgm:spPr/>
    </dgm:pt>
    <dgm:pt modelId="{665A29DD-DFC9-4D8E-83A4-D115B43341E7}" type="pres">
      <dgm:prSet presAssocID="{097EADA6-D381-4C5F-9A08-6B2DB5068484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96D2911D-D462-4789-B42E-088034A81A84}" type="pres">
      <dgm:prSet presAssocID="{097EADA6-D381-4C5F-9A08-6B2DB5068484}" presName="descendantText" presStyleLbl="alignAcc1" presStyleIdx="0" presStyleCnt="5">
        <dgm:presLayoutVars>
          <dgm:bulletEnabled val="1"/>
        </dgm:presLayoutVars>
      </dgm:prSet>
      <dgm:spPr/>
    </dgm:pt>
    <dgm:pt modelId="{CDD40CDC-DB60-4F80-8B04-B9FCC6FD3B10}" type="pres">
      <dgm:prSet presAssocID="{3382688B-4B4A-43C2-9789-83D497265C6B}" presName="sp" presStyleCnt="0"/>
      <dgm:spPr/>
    </dgm:pt>
    <dgm:pt modelId="{A6E81614-BE47-4D5B-A25B-28EA45005495}" type="pres">
      <dgm:prSet presAssocID="{425092CB-E21B-44C9-AFA3-EDE3E202D6F8}" presName="composite" presStyleCnt="0"/>
      <dgm:spPr/>
    </dgm:pt>
    <dgm:pt modelId="{739335CE-5151-47E1-A5BF-05995CBF9A82}" type="pres">
      <dgm:prSet presAssocID="{425092CB-E21B-44C9-AFA3-EDE3E202D6F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99242DD0-614D-4E07-9431-E93317E80917}" type="pres">
      <dgm:prSet presAssocID="{425092CB-E21B-44C9-AFA3-EDE3E202D6F8}" presName="descendantText" presStyleLbl="alignAcc1" presStyleIdx="1" presStyleCnt="5">
        <dgm:presLayoutVars>
          <dgm:bulletEnabled val="1"/>
        </dgm:presLayoutVars>
      </dgm:prSet>
      <dgm:spPr/>
    </dgm:pt>
    <dgm:pt modelId="{16287E9C-9724-4785-8757-B3156FAB554B}" type="pres">
      <dgm:prSet presAssocID="{2217E291-D062-478B-BAD0-141A28E5AF1C}" presName="sp" presStyleCnt="0"/>
      <dgm:spPr/>
    </dgm:pt>
    <dgm:pt modelId="{5AA45857-0D38-47C9-A8BE-F116671FE843}" type="pres">
      <dgm:prSet presAssocID="{6264FB2B-0B61-4932-BC58-E3E7CBAC3A71}" presName="composite" presStyleCnt="0"/>
      <dgm:spPr/>
    </dgm:pt>
    <dgm:pt modelId="{A35FC70C-2E24-4E7D-9FD2-E63462CAFBFD}" type="pres">
      <dgm:prSet presAssocID="{6264FB2B-0B61-4932-BC58-E3E7CBAC3A7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2DB18D42-E372-45EA-B2B9-C806C9A37DB2}" type="pres">
      <dgm:prSet presAssocID="{6264FB2B-0B61-4932-BC58-E3E7CBAC3A71}" presName="descendantText" presStyleLbl="alignAcc1" presStyleIdx="2" presStyleCnt="5">
        <dgm:presLayoutVars>
          <dgm:bulletEnabled val="1"/>
        </dgm:presLayoutVars>
      </dgm:prSet>
      <dgm:spPr/>
    </dgm:pt>
    <dgm:pt modelId="{9872FE3A-44F6-4F45-9E08-DD17C8E2CDAE}" type="pres">
      <dgm:prSet presAssocID="{569DBB05-F571-450F-AA47-9FA0C5694C91}" presName="sp" presStyleCnt="0"/>
      <dgm:spPr/>
    </dgm:pt>
    <dgm:pt modelId="{7D2FEC29-8020-49B5-AA4E-608588E35D3C}" type="pres">
      <dgm:prSet presAssocID="{0BF10736-6077-4854-8D48-83AA443A3512}" presName="composite" presStyleCnt="0"/>
      <dgm:spPr/>
    </dgm:pt>
    <dgm:pt modelId="{D8428D6A-1D3A-4335-A542-7F37016DEE6D}" type="pres">
      <dgm:prSet presAssocID="{0BF10736-6077-4854-8D48-83AA443A351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694CE9D-16E2-4DAE-AF2A-C516F3D0DDE8}" type="pres">
      <dgm:prSet presAssocID="{0BF10736-6077-4854-8D48-83AA443A3512}" presName="descendantText" presStyleLbl="alignAcc1" presStyleIdx="3" presStyleCnt="5">
        <dgm:presLayoutVars>
          <dgm:bulletEnabled val="1"/>
        </dgm:presLayoutVars>
      </dgm:prSet>
      <dgm:spPr/>
    </dgm:pt>
    <dgm:pt modelId="{CF60E43E-50D5-430C-9C11-342A7EEFBA22}" type="pres">
      <dgm:prSet presAssocID="{7E5EA8C1-1EEA-441B-8686-DB441F6E8702}" presName="sp" presStyleCnt="0"/>
      <dgm:spPr/>
    </dgm:pt>
    <dgm:pt modelId="{E4033BF1-CDB5-4735-9BD9-7AB450923AC8}" type="pres">
      <dgm:prSet presAssocID="{44F2CC2F-66EE-47AA-9B45-E8A17811939B}" presName="composite" presStyleCnt="0"/>
      <dgm:spPr/>
    </dgm:pt>
    <dgm:pt modelId="{0E923790-1D77-44C9-90CC-7E8738E8D1C4}" type="pres">
      <dgm:prSet presAssocID="{44F2CC2F-66EE-47AA-9B45-E8A17811939B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D75B86D-0D2D-42BA-8BDE-FF89B90EA005}" type="pres">
      <dgm:prSet presAssocID="{44F2CC2F-66EE-47AA-9B45-E8A17811939B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E6DBC00-42B4-416D-B595-937052BDF5F7}" srcId="{70A6D40D-12F3-4188-9E4A-6EDFAA43E9C3}" destId="{6264FB2B-0B61-4932-BC58-E3E7CBAC3A71}" srcOrd="2" destOrd="0" parTransId="{46C7B690-DFA1-4076-9D07-2F6B49BDF3E8}" sibTransId="{569DBB05-F571-450F-AA47-9FA0C5694C91}"/>
    <dgm:cxn modelId="{21F5DA02-F849-45B4-9002-5A8071D25894}" srcId="{097EADA6-D381-4C5F-9A08-6B2DB5068484}" destId="{C4989BAA-5116-4695-8769-620374A9A019}" srcOrd="1" destOrd="0" parTransId="{26585CC3-57ED-4C81-B575-0E7EF23FBC1F}" sibTransId="{C9753859-A192-4CD0-9842-7E2F3167A444}"/>
    <dgm:cxn modelId="{4987B006-AE0B-416D-8467-6C7195D55C56}" type="presOf" srcId="{DB02E335-13B1-4C6E-AA37-FF7F3BF4CC29}" destId="{96D2911D-D462-4789-B42E-088034A81A84}" srcOrd="0" destOrd="0" presId="urn:microsoft.com/office/officeart/2005/8/layout/chevron2"/>
    <dgm:cxn modelId="{6FAED607-8AB6-4695-8B51-ECE7670DDCB8}" srcId="{6264FB2B-0B61-4932-BC58-E3E7CBAC3A71}" destId="{00454B8C-0511-42E6-9453-2B9A4FCD2ABF}" srcOrd="1" destOrd="0" parTransId="{D22845BA-BD4E-4B85-BE9B-6C15E5F48D77}" sibTransId="{2AB2D2B7-E661-4DA7-A554-7AC883081FE7}"/>
    <dgm:cxn modelId="{44863F08-1B81-4B71-9BAA-3A4B3685FA98}" srcId="{70A6D40D-12F3-4188-9E4A-6EDFAA43E9C3}" destId="{097EADA6-D381-4C5F-9A08-6B2DB5068484}" srcOrd="0" destOrd="0" parTransId="{1D59C304-7927-4722-8CBD-00ACBC89CF78}" sibTransId="{3382688B-4B4A-43C2-9789-83D497265C6B}"/>
    <dgm:cxn modelId="{9DF42E0C-884D-4E2A-9829-21134926414D}" type="presOf" srcId="{097EADA6-D381-4C5F-9A08-6B2DB5068484}" destId="{665A29DD-DFC9-4D8E-83A4-D115B43341E7}" srcOrd="0" destOrd="0" presId="urn:microsoft.com/office/officeart/2005/8/layout/chevron2"/>
    <dgm:cxn modelId="{3D36EF0E-2A88-47A6-ACD6-FCC007E18093}" type="presOf" srcId="{0BF10736-6077-4854-8D48-83AA443A3512}" destId="{D8428D6A-1D3A-4335-A542-7F37016DEE6D}" srcOrd="0" destOrd="0" presId="urn:microsoft.com/office/officeart/2005/8/layout/chevron2"/>
    <dgm:cxn modelId="{59F34210-69C4-4699-81FE-D86ADCCFE0E3}" type="presOf" srcId="{A24E2374-3F16-40CD-B2A8-BDC4E024E7BF}" destId="{99242DD0-614D-4E07-9431-E93317E80917}" srcOrd="0" destOrd="4" presId="urn:microsoft.com/office/officeart/2005/8/layout/chevron2"/>
    <dgm:cxn modelId="{5DB32814-65A1-48A5-A65B-1D0D2F37E99B}" srcId="{097EADA6-D381-4C5F-9A08-6B2DB5068484}" destId="{DB02E335-13B1-4C6E-AA37-FF7F3BF4CC29}" srcOrd="0" destOrd="0" parTransId="{95766A11-2D9A-4172-9855-9F9CC6156F13}" sibTransId="{9F70FAAE-2989-4942-B3E0-74772CAB7782}"/>
    <dgm:cxn modelId="{968EA91C-31AD-4F1F-8BBF-50B0E124D545}" srcId="{6264FB2B-0B61-4932-BC58-E3E7CBAC3A71}" destId="{3E40D739-DF4F-41D2-A1D7-700DF96AE2AD}" srcOrd="2" destOrd="0" parTransId="{B3B0F238-1984-471A-8A32-1C9349B73F36}" sibTransId="{0D95B08F-CB74-4C6E-91AC-4E645AE653BF}"/>
    <dgm:cxn modelId="{5F262B23-47B5-40E7-84F8-9F395F92D0CB}" type="presOf" srcId="{3E40D739-DF4F-41D2-A1D7-700DF96AE2AD}" destId="{2DB18D42-E372-45EA-B2B9-C806C9A37DB2}" srcOrd="0" destOrd="2" presId="urn:microsoft.com/office/officeart/2005/8/layout/chevron2"/>
    <dgm:cxn modelId="{4ABB5828-7FD6-4325-B245-C0A3B0773FEA}" srcId="{6264FB2B-0B61-4932-BC58-E3E7CBAC3A71}" destId="{710C46B4-C325-4A9F-8D4D-185CC391DC3D}" srcOrd="4" destOrd="0" parTransId="{E41E5E96-CD7C-447A-B8AD-216BA2F6E875}" sibTransId="{E7BF58C3-177E-4A84-807E-DA2FABBCFD08}"/>
    <dgm:cxn modelId="{D8979E30-D8E7-4521-8A7F-086AB02D7F19}" type="presOf" srcId="{633163B5-385A-47C5-9A32-A92EE558A241}" destId="{99242DD0-614D-4E07-9431-E93317E80917}" srcOrd="0" destOrd="3" presId="urn:microsoft.com/office/officeart/2005/8/layout/chevron2"/>
    <dgm:cxn modelId="{69126B33-7AD6-4108-8901-ADC863AA8135}" type="presOf" srcId="{71988659-A7BB-4573-8C8D-36474C74C02C}" destId="{3694CE9D-16E2-4DAE-AF2A-C516F3D0DDE8}" srcOrd="0" destOrd="0" presId="urn:microsoft.com/office/officeart/2005/8/layout/chevron2"/>
    <dgm:cxn modelId="{973A793C-5689-4C82-B0E7-0C86353AF056}" srcId="{70A6D40D-12F3-4188-9E4A-6EDFAA43E9C3}" destId="{0BF10736-6077-4854-8D48-83AA443A3512}" srcOrd="3" destOrd="0" parTransId="{1177FD22-495F-4F53-A2BB-D9CB6A01F830}" sibTransId="{7E5EA8C1-1EEA-441B-8686-DB441F6E8702}"/>
    <dgm:cxn modelId="{9C7D5E5B-53BB-443C-BBE1-7E6033ABFF96}" type="presOf" srcId="{C1142E65-39C5-432C-8D36-5B312412EFF9}" destId="{99242DD0-614D-4E07-9431-E93317E80917}" srcOrd="0" destOrd="5" presId="urn:microsoft.com/office/officeart/2005/8/layout/chevron2"/>
    <dgm:cxn modelId="{30A5AF46-453C-4D0A-BF13-379E12C32568}" type="presOf" srcId="{E956A940-1278-4ADB-B095-D57752CF49F8}" destId="{99242DD0-614D-4E07-9431-E93317E80917}" srcOrd="0" destOrd="1" presId="urn:microsoft.com/office/officeart/2005/8/layout/chevron2"/>
    <dgm:cxn modelId="{3933AB47-F159-4E7B-A764-3C87D7217394}" type="presOf" srcId="{4AD71EAD-2C46-40F2-B4FF-50FBB6A11BA4}" destId="{2DB18D42-E372-45EA-B2B9-C806C9A37DB2}" srcOrd="0" destOrd="5" presId="urn:microsoft.com/office/officeart/2005/8/layout/chevron2"/>
    <dgm:cxn modelId="{86E6AB67-71CE-436F-92D3-7C63625E2AF0}" srcId="{6264FB2B-0B61-4932-BC58-E3E7CBAC3A71}" destId="{FC249E82-E1AA-4751-A2C6-46C2F983DFCA}" srcOrd="0" destOrd="0" parTransId="{9B2ADDEC-7E27-48D1-93F0-87166CBBD065}" sibTransId="{81447128-98E7-44EB-80C0-A5C982825A08}"/>
    <dgm:cxn modelId="{7AD43669-4A57-4CDD-8ACA-6B9C50884630}" type="presOf" srcId="{425092CB-E21B-44C9-AFA3-EDE3E202D6F8}" destId="{739335CE-5151-47E1-A5BF-05995CBF9A82}" srcOrd="0" destOrd="0" presId="urn:microsoft.com/office/officeart/2005/8/layout/chevron2"/>
    <dgm:cxn modelId="{ABE5766E-2077-48F4-BEDC-9BEF41BE6EF0}" srcId="{425092CB-E21B-44C9-AFA3-EDE3E202D6F8}" destId="{633163B5-385A-47C5-9A32-A92EE558A241}" srcOrd="2" destOrd="0" parTransId="{0F374C7A-3133-4C93-8874-41A2ECD2F9D5}" sibTransId="{668EF979-2CD4-4B6A-9B25-B0D55DC0A714}"/>
    <dgm:cxn modelId="{E1B7574F-BE10-477F-A1DC-87D5B707F19C}" srcId="{0BF10736-6077-4854-8D48-83AA443A3512}" destId="{71988659-A7BB-4573-8C8D-36474C74C02C}" srcOrd="0" destOrd="0" parTransId="{79B0D7D4-3C0E-433A-AFF5-A48E0BFD7ADB}" sibTransId="{836647FB-6AB0-4046-B569-53E1C913BE85}"/>
    <dgm:cxn modelId="{8F44997E-A4E7-4FAD-9183-58A72069D416}" type="presOf" srcId="{D141646D-4EFB-4A17-B095-06A6674968C4}" destId="{99242DD0-614D-4E07-9431-E93317E80917}" srcOrd="0" destOrd="2" presId="urn:microsoft.com/office/officeart/2005/8/layout/chevron2"/>
    <dgm:cxn modelId="{55742B83-E8DC-465B-AB51-9433177F83CB}" type="presOf" srcId="{C4989BAA-5116-4695-8769-620374A9A019}" destId="{96D2911D-D462-4789-B42E-088034A81A84}" srcOrd="0" destOrd="1" presId="urn:microsoft.com/office/officeart/2005/8/layout/chevron2"/>
    <dgm:cxn modelId="{060DCA86-BC82-4F52-B134-70D061D1C37C}" srcId="{710C46B4-C325-4A9F-8D4D-185CC391DC3D}" destId="{4AD71EAD-2C46-40F2-B4FF-50FBB6A11BA4}" srcOrd="0" destOrd="0" parTransId="{5AF68ECC-9913-482E-A791-4D11B550DE8A}" sibTransId="{F2CEC4D5-705C-44A3-AB6E-9022A706ECA6}"/>
    <dgm:cxn modelId="{0146AF87-EC0A-4D97-AB2C-F33D677F60F8}" srcId="{425092CB-E21B-44C9-AFA3-EDE3E202D6F8}" destId="{C1142E65-39C5-432C-8D36-5B312412EFF9}" srcOrd="4" destOrd="0" parTransId="{4277DC4E-0706-4586-84DF-0F6D47C4FC8A}" sibTransId="{8DE8EEE4-EB62-449E-83FA-BA1561A7F555}"/>
    <dgm:cxn modelId="{8FF1CC94-0B28-4470-BF8F-A86E7A26A7F9}" srcId="{425092CB-E21B-44C9-AFA3-EDE3E202D6F8}" destId="{E956A940-1278-4ADB-B095-D57752CF49F8}" srcOrd="1" destOrd="0" parTransId="{CA237A51-ECDF-4EF7-9BF0-D8274E13AC74}" sibTransId="{E891A456-A086-4A6B-AC6B-CE9A1E5541F8}"/>
    <dgm:cxn modelId="{588F689A-F673-4158-9C53-C2AE0D21DACA}" srcId="{44F2CC2F-66EE-47AA-9B45-E8A17811939B}" destId="{87B67BA1-1506-445E-929B-33BF1E5FC9A7}" srcOrd="0" destOrd="0" parTransId="{8AC26DF0-ABC9-486F-92F6-D6E966804B58}" sibTransId="{25BE90E2-BD6F-4D7E-A20B-32F286FF01C3}"/>
    <dgm:cxn modelId="{6085D89D-6FE9-4A65-A09F-FD452300B40A}" type="presOf" srcId="{87B67BA1-1506-445E-929B-33BF1E5FC9A7}" destId="{9D75B86D-0D2D-42BA-8BDE-FF89B90EA005}" srcOrd="0" destOrd="0" presId="urn:microsoft.com/office/officeart/2005/8/layout/chevron2"/>
    <dgm:cxn modelId="{4817E79E-D381-4367-A237-538B34843690}" type="presOf" srcId="{6264FB2B-0B61-4932-BC58-E3E7CBAC3A71}" destId="{A35FC70C-2E24-4E7D-9FD2-E63462CAFBFD}" srcOrd="0" destOrd="0" presId="urn:microsoft.com/office/officeart/2005/8/layout/chevron2"/>
    <dgm:cxn modelId="{3F8335A3-8555-472D-A78A-2D001D76D68B}" type="presOf" srcId="{44F2CC2F-66EE-47AA-9B45-E8A17811939B}" destId="{0E923790-1D77-44C9-90CC-7E8738E8D1C4}" srcOrd="0" destOrd="0" presId="urn:microsoft.com/office/officeart/2005/8/layout/chevron2"/>
    <dgm:cxn modelId="{C5CCBAB9-CA23-4AFC-AB99-8FAC11BA674B}" type="presOf" srcId="{00454B8C-0511-42E6-9453-2B9A4FCD2ABF}" destId="{2DB18D42-E372-45EA-B2B9-C806C9A37DB2}" srcOrd="0" destOrd="1" presId="urn:microsoft.com/office/officeart/2005/8/layout/chevron2"/>
    <dgm:cxn modelId="{103377C0-3F0C-427F-82D1-2CFBB2E95184}" srcId="{70A6D40D-12F3-4188-9E4A-6EDFAA43E9C3}" destId="{425092CB-E21B-44C9-AFA3-EDE3E202D6F8}" srcOrd="1" destOrd="0" parTransId="{88B60D58-6B1A-4BAF-953E-3E0B6E86AB21}" sibTransId="{2217E291-D062-478B-BAD0-141A28E5AF1C}"/>
    <dgm:cxn modelId="{37EC27CB-74F2-47CB-9375-C0C03CB85AF1}" type="presOf" srcId="{710C46B4-C325-4A9F-8D4D-185CC391DC3D}" destId="{2DB18D42-E372-45EA-B2B9-C806C9A37DB2}" srcOrd="0" destOrd="4" presId="urn:microsoft.com/office/officeart/2005/8/layout/chevron2"/>
    <dgm:cxn modelId="{6BFDE7CB-E074-4BB4-9B7B-258031602D53}" type="presOf" srcId="{BD30D45C-6322-4ADB-BA77-7E7F4531AD64}" destId="{99242DD0-614D-4E07-9431-E93317E80917}" srcOrd="0" destOrd="0" presId="urn:microsoft.com/office/officeart/2005/8/layout/chevron2"/>
    <dgm:cxn modelId="{807983CD-BC4A-4B25-A761-10A837A89CCF}" srcId="{70A6D40D-12F3-4188-9E4A-6EDFAA43E9C3}" destId="{44F2CC2F-66EE-47AA-9B45-E8A17811939B}" srcOrd="4" destOrd="0" parTransId="{355224DC-9AE8-42FE-9785-ED0CE1E191EA}" sibTransId="{ECBE57DE-3588-4B02-9943-FFDAC85590C0}"/>
    <dgm:cxn modelId="{C9DC5CCE-AF8D-40AB-94DC-CD84C2BA4643}" srcId="{425092CB-E21B-44C9-AFA3-EDE3E202D6F8}" destId="{BD30D45C-6322-4ADB-BA77-7E7F4531AD64}" srcOrd="0" destOrd="0" parTransId="{86E49043-FF6F-4269-9FD0-BFE9E248995D}" sibTransId="{C9B3F069-A3F3-419A-83B7-8EA7EB480469}"/>
    <dgm:cxn modelId="{3456B9D1-6035-4B32-A98B-A0CF6E74AF49}" srcId="{425092CB-E21B-44C9-AFA3-EDE3E202D6F8}" destId="{A24E2374-3F16-40CD-B2A8-BDC4E024E7BF}" srcOrd="3" destOrd="0" parTransId="{25089C4D-0848-4251-B576-E79E36366540}" sibTransId="{8D130E91-AA56-4479-B5C3-44698DD3ED36}"/>
    <dgm:cxn modelId="{AC38A9D3-76EC-4E94-91F2-6A310CDE7440}" type="presOf" srcId="{DF7072F3-81FA-42FF-923F-DDCD813B3CC0}" destId="{2DB18D42-E372-45EA-B2B9-C806C9A37DB2}" srcOrd="0" destOrd="3" presId="urn:microsoft.com/office/officeart/2005/8/layout/chevron2"/>
    <dgm:cxn modelId="{89441BD4-453A-49D3-AABE-A4D55EF510E2}" srcId="{6264FB2B-0B61-4932-BC58-E3E7CBAC3A71}" destId="{DF7072F3-81FA-42FF-923F-DDCD813B3CC0}" srcOrd="3" destOrd="0" parTransId="{485647F1-56F2-4907-9F36-D55BE282101F}" sibTransId="{CD681F0A-4A54-4AB5-868F-52A8F698B48B}"/>
    <dgm:cxn modelId="{1C4E6EE1-A905-4079-B0B7-9CC5F6F8BD5A}" type="presOf" srcId="{FC249E82-E1AA-4751-A2C6-46C2F983DFCA}" destId="{2DB18D42-E372-45EA-B2B9-C806C9A37DB2}" srcOrd="0" destOrd="0" presId="urn:microsoft.com/office/officeart/2005/8/layout/chevron2"/>
    <dgm:cxn modelId="{C541DDE8-744B-468E-B07F-A1A457BF9C7A}" srcId="{E956A940-1278-4ADB-B095-D57752CF49F8}" destId="{D141646D-4EFB-4A17-B095-06A6674968C4}" srcOrd="0" destOrd="0" parTransId="{550EAA9D-F4B7-4C8E-A370-BDA436BC2C24}" sibTransId="{72CD2CAA-93BC-41F0-92A6-EB61F3DEFB41}"/>
    <dgm:cxn modelId="{57376CF9-3B3E-4736-9AE4-8D12B619B1D2}" type="presOf" srcId="{70A6D40D-12F3-4188-9E4A-6EDFAA43E9C3}" destId="{D4D17A9C-0DD6-4BD0-BA1C-DD1A279DAF7C}" srcOrd="0" destOrd="0" presId="urn:microsoft.com/office/officeart/2005/8/layout/chevron2"/>
    <dgm:cxn modelId="{5495ABBA-DE0F-49A6-A52B-DBEF9685936D}" type="presParOf" srcId="{D4D17A9C-0DD6-4BD0-BA1C-DD1A279DAF7C}" destId="{33ECAA16-4700-4E45-AE42-712413333D7A}" srcOrd="0" destOrd="0" presId="urn:microsoft.com/office/officeart/2005/8/layout/chevron2"/>
    <dgm:cxn modelId="{081BF574-F1F6-4A81-B96E-BF82EAF028B9}" type="presParOf" srcId="{33ECAA16-4700-4E45-AE42-712413333D7A}" destId="{665A29DD-DFC9-4D8E-83A4-D115B43341E7}" srcOrd="0" destOrd="0" presId="urn:microsoft.com/office/officeart/2005/8/layout/chevron2"/>
    <dgm:cxn modelId="{8A4C3ADB-18DD-4763-BC88-6384F251ACFA}" type="presParOf" srcId="{33ECAA16-4700-4E45-AE42-712413333D7A}" destId="{96D2911D-D462-4789-B42E-088034A81A84}" srcOrd="1" destOrd="0" presId="urn:microsoft.com/office/officeart/2005/8/layout/chevron2"/>
    <dgm:cxn modelId="{E2F43D31-52F3-4DEF-BFC5-F537D9A81282}" type="presParOf" srcId="{D4D17A9C-0DD6-4BD0-BA1C-DD1A279DAF7C}" destId="{CDD40CDC-DB60-4F80-8B04-B9FCC6FD3B10}" srcOrd="1" destOrd="0" presId="urn:microsoft.com/office/officeart/2005/8/layout/chevron2"/>
    <dgm:cxn modelId="{C5BEE8A6-3014-4DD3-8CA1-3C622E14BA02}" type="presParOf" srcId="{D4D17A9C-0DD6-4BD0-BA1C-DD1A279DAF7C}" destId="{A6E81614-BE47-4D5B-A25B-28EA45005495}" srcOrd="2" destOrd="0" presId="urn:microsoft.com/office/officeart/2005/8/layout/chevron2"/>
    <dgm:cxn modelId="{C8147D17-B1FF-4835-B18D-FC0B1F00D45B}" type="presParOf" srcId="{A6E81614-BE47-4D5B-A25B-28EA45005495}" destId="{739335CE-5151-47E1-A5BF-05995CBF9A82}" srcOrd="0" destOrd="0" presId="urn:microsoft.com/office/officeart/2005/8/layout/chevron2"/>
    <dgm:cxn modelId="{1C46BC74-FA97-47C6-916F-3642C00005F9}" type="presParOf" srcId="{A6E81614-BE47-4D5B-A25B-28EA45005495}" destId="{99242DD0-614D-4E07-9431-E93317E80917}" srcOrd="1" destOrd="0" presId="urn:microsoft.com/office/officeart/2005/8/layout/chevron2"/>
    <dgm:cxn modelId="{FF599A91-C206-4877-9F50-636EF7F3FB51}" type="presParOf" srcId="{D4D17A9C-0DD6-4BD0-BA1C-DD1A279DAF7C}" destId="{16287E9C-9724-4785-8757-B3156FAB554B}" srcOrd="3" destOrd="0" presId="urn:microsoft.com/office/officeart/2005/8/layout/chevron2"/>
    <dgm:cxn modelId="{A76C1AB4-07CC-47CA-BA5A-AA7680F50FE9}" type="presParOf" srcId="{D4D17A9C-0DD6-4BD0-BA1C-DD1A279DAF7C}" destId="{5AA45857-0D38-47C9-A8BE-F116671FE843}" srcOrd="4" destOrd="0" presId="urn:microsoft.com/office/officeart/2005/8/layout/chevron2"/>
    <dgm:cxn modelId="{3F56EEFD-0D8D-4942-8321-BD723855C3AF}" type="presParOf" srcId="{5AA45857-0D38-47C9-A8BE-F116671FE843}" destId="{A35FC70C-2E24-4E7D-9FD2-E63462CAFBFD}" srcOrd="0" destOrd="0" presId="urn:microsoft.com/office/officeart/2005/8/layout/chevron2"/>
    <dgm:cxn modelId="{73E66D5E-2D3E-4C92-8375-DD26D8B14C61}" type="presParOf" srcId="{5AA45857-0D38-47C9-A8BE-F116671FE843}" destId="{2DB18D42-E372-45EA-B2B9-C806C9A37DB2}" srcOrd="1" destOrd="0" presId="urn:microsoft.com/office/officeart/2005/8/layout/chevron2"/>
    <dgm:cxn modelId="{3E7A36EB-A20F-4E72-B1C8-74F4F6235CE2}" type="presParOf" srcId="{D4D17A9C-0DD6-4BD0-BA1C-DD1A279DAF7C}" destId="{9872FE3A-44F6-4F45-9E08-DD17C8E2CDAE}" srcOrd="5" destOrd="0" presId="urn:microsoft.com/office/officeart/2005/8/layout/chevron2"/>
    <dgm:cxn modelId="{1EDE71A5-3DA6-42A3-B886-A9EEA37636D9}" type="presParOf" srcId="{D4D17A9C-0DD6-4BD0-BA1C-DD1A279DAF7C}" destId="{7D2FEC29-8020-49B5-AA4E-608588E35D3C}" srcOrd="6" destOrd="0" presId="urn:microsoft.com/office/officeart/2005/8/layout/chevron2"/>
    <dgm:cxn modelId="{35DAB665-0E54-4B46-B51B-4310E8E86D63}" type="presParOf" srcId="{7D2FEC29-8020-49B5-AA4E-608588E35D3C}" destId="{D8428D6A-1D3A-4335-A542-7F37016DEE6D}" srcOrd="0" destOrd="0" presId="urn:microsoft.com/office/officeart/2005/8/layout/chevron2"/>
    <dgm:cxn modelId="{6CEAD9B0-B15D-4AF5-A34D-A30ACE094EDC}" type="presParOf" srcId="{7D2FEC29-8020-49B5-AA4E-608588E35D3C}" destId="{3694CE9D-16E2-4DAE-AF2A-C516F3D0DDE8}" srcOrd="1" destOrd="0" presId="urn:microsoft.com/office/officeart/2005/8/layout/chevron2"/>
    <dgm:cxn modelId="{C0241145-6F5D-48A6-8B50-8E14A5085E46}" type="presParOf" srcId="{D4D17A9C-0DD6-4BD0-BA1C-DD1A279DAF7C}" destId="{CF60E43E-50D5-430C-9C11-342A7EEFBA22}" srcOrd="7" destOrd="0" presId="urn:microsoft.com/office/officeart/2005/8/layout/chevron2"/>
    <dgm:cxn modelId="{CDE62C2C-AD6E-4510-B3EC-06A203F58261}" type="presParOf" srcId="{D4D17A9C-0DD6-4BD0-BA1C-DD1A279DAF7C}" destId="{E4033BF1-CDB5-4735-9BD9-7AB450923AC8}" srcOrd="8" destOrd="0" presId="urn:microsoft.com/office/officeart/2005/8/layout/chevron2"/>
    <dgm:cxn modelId="{9201E855-45C4-489E-A1C0-EC6205AE73EC}" type="presParOf" srcId="{E4033BF1-CDB5-4735-9BD9-7AB450923AC8}" destId="{0E923790-1D77-44C9-90CC-7E8738E8D1C4}" srcOrd="0" destOrd="0" presId="urn:microsoft.com/office/officeart/2005/8/layout/chevron2"/>
    <dgm:cxn modelId="{4B2DA6EB-B9FF-4E18-86B0-DBC4A464E062}" type="presParOf" srcId="{E4033BF1-CDB5-4735-9BD9-7AB450923AC8}" destId="{9D75B86D-0D2D-42BA-8BDE-FF89B90EA00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5A29DD-DFC9-4D8E-83A4-D115B43341E7}">
      <dsp:nvSpPr>
        <dsp:cNvPr id="0" name=""/>
        <dsp:cNvSpPr/>
      </dsp:nvSpPr>
      <dsp:spPr>
        <a:xfrm rot="5400000">
          <a:off x="-155822" y="156481"/>
          <a:ext cx="1038818" cy="727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u="none" strike="noStrike" kern="1200" cap="none" baseline="0" noProof="0" dirty="0">
              <a:latin typeface="Calibri"/>
              <a:cs typeface="Calibri"/>
            </a:rPr>
            <a:t>No base images</a:t>
          </a:r>
          <a:endParaRPr lang="en-US" sz="900" kern="1200" dirty="0"/>
        </a:p>
      </dsp:txBody>
      <dsp:txXfrm rot="-5400000">
        <a:off x="1" y="364246"/>
        <a:ext cx="727173" cy="311645"/>
      </dsp:txXfrm>
    </dsp:sp>
    <dsp:sp modelId="{96D2911D-D462-4789-B42E-088034A81A84}">
      <dsp:nvSpPr>
        <dsp:cNvPr id="0" name=""/>
        <dsp:cNvSpPr/>
      </dsp:nvSpPr>
      <dsp:spPr>
        <a:xfrm rot="5400000">
          <a:off x="1159549" y="-431717"/>
          <a:ext cx="675232" cy="1539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base image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Push base image to registry</a:t>
          </a:r>
        </a:p>
      </dsp:txBody>
      <dsp:txXfrm rot="-5400000">
        <a:off x="727173" y="33621"/>
        <a:ext cx="1507022" cy="609308"/>
      </dsp:txXfrm>
    </dsp:sp>
    <dsp:sp modelId="{739335CE-5151-47E1-A5BF-05995CBF9A82}">
      <dsp:nvSpPr>
        <dsp:cNvPr id="0" name=""/>
        <dsp:cNvSpPr/>
      </dsp:nvSpPr>
      <dsp:spPr>
        <a:xfrm rot="5400000">
          <a:off x="-155822" y="990758"/>
          <a:ext cx="1038818" cy="727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"/>
            </a:rPr>
            <a:t>Base image available</a:t>
          </a:r>
          <a:endParaRPr lang="en-US" sz="900" kern="1200" dirty="0"/>
        </a:p>
      </dsp:txBody>
      <dsp:txXfrm rot="-5400000">
        <a:off x="1" y="1198523"/>
        <a:ext cx="727173" cy="311645"/>
      </dsp:txXfrm>
    </dsp:sp>
    <dsp:sp modelId="{99242DD0-614D-4E07-9431-E93317E80917}">
      <dsp:nvSpPr>
        <dsp:cNvPr id="0" name=""/>
        <dsp:cNvSpPr/>
      </dsp:nvSpPr>
      <dsp:spPr>
        <a:xfrm rot="5400000">
          <a:off x="1159549" y="402559"/>
          <a:ext cx="675232" cy="1539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Fork and clone docker_development repo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Edit settings.bash</a:t>
          </a:r>
          <a:endParaRPr lang="en-US" sz="600" kern="1200" dirty="0"/>
        </a:p>
        <a:p>
          <a:pPr marL="114300" lvl="2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project name, devel as default execmode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devel image using base image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Put workspace </a:t>
          </a:r>
          <a:r>
            <a:rPr lang="en-US" sz="600" kern="1200" dirty="0" err="1">
              <a:latin typeface="Calibri"/>
            </a:rPr>
            <a:t>osdeps</a:t>
          </a:r>
          <a:r>
            <a:rPr lang="en-US" sz="600" kern="1200" dirty="0">
              <a:latin typeface="Calibri"/>
            </a:rPr>
            <a:t> in </a:t>
          </a:r>
          <a:r>
            <a:rPr lang="en-US" sz="600" kern="1200" dirty="0" err="1">
              <a:latin typeface="Calibri"/>
            </a:rPr>
            <a:t>Dockerfile</a:t>
          </a:r>
          <a:endParaRPr lang="en-US" sz="600" kern="1200" dirty="0">
            <a:latin typeface="Calibri"/>
          </a:endParaRP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Fill setup_workspace.bash</a:t>
          </a:r>
        </a:p>
      </dsp:txBody>
      <dsp:txXfrm rot="-5400000">
        <a:off x="727173" y="867897"/>
        <a:ext cx="1507022" cy="609308"/>
      </dsp:txXfrm>
    </dsp:sp>
    <dsp:sp modelId="{A35FC70C-2E24-4E7D-9FD2-E63462CAFBFD}">
      <dsp:nvSpPr>
        <dsp:cNvPr id="0" name=""/>
        <dsp:cNvSpPr/>
      </dsp:nvSpPr>
      <dsp:spPr>
        <a:xfrm rot="5400000">
          <a:off x="-155822" y="1825035"/>
          <a:ext cx="1038818" cy="727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"/>
            </a:rPr>
            <a:t>Devel image available</a:t>
          </a:r>
          <a:endParaRPr lang="en-US" sz="900" kern="1200" dirty="0"/>
        </a:p>
      </dsp:txBody>
      <dsp:txXfrm rot="-5400000">
        <a:off x="1" y="2032800"/>
        <a:ext cx="727173" cy="311645"/>
      </dsp:txXfrm>
    </dsp:sp>
    <dsp:sp modelId="{2DB18D42-E372-45EA-B2B9-C806C9A37DB2}">
      <dsp:nvSpPr>
        <dsp:cNvPr id="0" name=""/>
        <dsp:cNvSpPr/>
      </dsp:nvSpPr>
      <dsp:spPr>
        <a:xfrm rot="5400000">
          <a:off x="1159549" y="1236836"/>
          <a:ext cx="675232" cy="1539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Use it for development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Edit files with host editor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Build inside container</a:t>
          </a:r>
          <a:endParaRPr lang="en-US" sz="600" kern="1200" dirty="0"/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Create startscripts</a:t>
          </a:r>
        </a:p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If wanted, create release</a:t>
          </a:r>
        </a:p>
        <a:p>
          <a:pPr marL="114300" lvl="2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Set "release" as default execmode</a:t>
          </a:r>
        </a:p>
      </dsp:txBody>
      <dsp:txXfrm rot="-5400000">
        <a:off x="727173" y="1702174"/>
        <a:ext cx="1507022" cy="609308"/>
      </dsp:txXfrm>
    </dsp:sp>
    <dsp:sp modelId="{D8428D6A-1D3A-4335-A542-7F37016DEE6D}">
      <dsp:nvSpPr>
        <dsp:cNvPr id="0" name=""/>
        <dsp:cNvSpPr/>
      </dsp:nvSpPr>
      <dsp:spPr>
        <a:xfrm rot="5400000">
          <a:off x="-155822" y="2659312"/>
          <a:ext cx="1038818" cy="727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"/>
            </a:rPr>
            <a:t>Frozen image </a:t>
          </a:r>
          <a:br>
            <a:rPr lang="en-US" sz="900" kern="1200" dirty="0">
              <a:latin typeface="Calibri"/>
            </a:rPr>
          </a:br>
          <a:r>
            <a:rPr lang="en-US" sz="900" kern="1200" dirty="0"/>
            <a:t>available</a:t>
          </a:r>
        </a:p>
      </dsp:txBody>
      <dsp:txXfrm rot="-5400000">
        <a:off x="1" y="2867077"/>
        <a:ext cx="727173" cy="311645"/>
      </dsp:txXfrm>
    </dsp:sp>
    <dsp:sp modelId="{3694CE9D-16E2-4DAE-AF2A-C516F3D0DDE8}">
      <dsp:nvSpPr>
        <dsp:cNvPr id="0" name=""/>
        <dsp:cNvSpPr/>
      </dsp:nvSpPr>
      <dsp:spPr>
        <a:xfrm rot="5400000">
          <a:off x="1159549" y="2071113"/>
          <a:ext cx="675232" cy="1539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</a:rPr>
            <a:t>Execute </a:t>
          </a:r>
          <a:r>
            <a:rPr lang="en-US" sz="600" kern="1200" dirty="0" err="1">
              <a:latin typeface="Calibri"/>
            </a:rPr>
            <a:t>startscripts</a:t>
          </a:r>
          <a:r>
            <a:rPr lang="en-US" sz="600" kern="1200" dirty="0">
              <a:latin typeface="Calibri"/>
            </a:rPr>
            <a:t> to run software</a:t>
          </a:r>
          <a:endParaRPr lang="en-US" sz="600" kern="1200" dirty="0"/>
        </a:p>
      </dsp:txBody>
      <dsp:txXfrm rot="-5400000">
        <a:off x="727173" y="2536451"/>
        <a:ext cx="1507022" cy="609308"/>
      </dsp:txXfrm>
    </dsp:sp>
    <dsp:sp modelId="{0E923790-1D77-44C9-90CC-7E8738E8D1C4}">
      <dsp:nvSpPr>
        <dsp:cNvPr id="0" name=""/>
        <dsp:cNvSpPr/>
      </dsp:nvSpPr>
      <dsp:spPr>
        <a:xfrm rot="5400000">
          <a:off x="-155822" y="3493589"/>
          <a:ext cx="1038818" cy="7271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Calibri"/>
              <a:ea typeface="Calibri"/>
              <a:cs typeface="Calibri"/>
            </a:rPr>
            <a:t>Release image</a:t>
          </a:r>
        </a:p>
      </dsp:txBody>
      <dsp:txXfrm rot="-5400000">
        <a:off x="1" y="3701354"/>
        <a:ext cx="727173" cy="311645"/>
      </dsp:txXfrm>
    </dsp:sp>
    <dsp:sp modelId="{9D75B86D-0D2D-42BA-8BDE-FF89B90EA005}">
      <dsp:nvSpPr>
        <dsp:cNvPr id="0" name=""/>
        <dsp:cNvSpPr/>
      </dsp:nvSpPr>
      <dsp:spPr>
        <a:xfrm rot="5400000">
          <a:off x="1159549" y="2905390"/>
          <a:ext cx="675232" cy="153998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2672" tIns="3810" rIns="3810" bIns="3810" numCol="1" spcCol="1270" anchor="ctr" anchorCtr="0">
          <a:noAutofit/>
        </a:bodyPr>
        <a:lstStyle/>
        <a:p>
          <a:pPr marL="57150" lvl="1" indent="-57150" algn="l" defTabSz="266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600" kern="1200" dirty="0">
              <a:latin typeface="Calibri"/>
              <a:ea typeface="Calibri"/>
              <a:cs typeface="Calibri"/>
            </a:rPr>
            <a:t>Normal Docker Image</a:t>
          </a:r>
        </a:p>
      </dsp:txBody>
      <dsp:txXfrm rot="-5400000">
        <a:off x="727173" y="3370728"/>
        <a:ext cx="1507022" cy="609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FC882-5822-4B05-A69C-E82DB27AD127}" type="datetimeFigureOut">
              <a:rPr lang="de-DE" smtClean="0"/>
              <a:t>14.02.2025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3D732C-73A6-4C93-AEC8-99901377BA2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056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4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70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4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2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04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3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02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493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2C5507-487E-460B-A016-E6597B62ED06}"/>
              </a:ext>
            </a:extLst>
          </p:cNvPr>
          <p:cNvSpPr/>
          <p:nvPr/>
        </p:nvSpPr>
        <p:spPr>
          <a:xfrm>
            <a:off x="7284468" y="508367"/>
            <a:ext cx="1557494" cy="40242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cs typeface="Calibri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6168746-D132-44EE-8688-024723A0A902}"/>
              </a:ext>
            </a:extLst>
          </p:cNvPr>
          <p:cNvGrpSpPr/>
          <p:nvPr/>
        </p:nvGrpSpPr>
        <p:grpSpPr>
          <a:xfrm>
            <a:off x="4211870" y="150493"/>
            <a:ext cx="2147835" cy="1103062"/>
            <a:chOff x="5644033" y="1351652"/>
            <a:chExt cx="2147835" cy="910634"/>
          </a:xfrm>
        </p:grpSpPr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9AFBD690-FA5D-4E2B-90B7-E907F42B0258}"/>
                </a:ext>
              </a:extLst>
            </p:cNvPr>
            <p:cNvSpPr/>
            <p:nvPr/>
          </p:nvSpPr>
          <p:spPr>
            <a:xfrm>
              <a:off x="5644033" y="1351652"/>
              <a:ext cx="2147835" cy="9106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cs typeface="Calibri"/>
                </a:rPr>
                <a:t>base</a:t>
              </a:r>
              <a:br>
                <a:rPr lang="en-US" sz="1200" dirty="0">
                  <a:cs typeface="Calibri"/>
                </a:rPr>
              </a:br>
              <a:r>
                <a:rPr lang="en-US" sz="1200" dirty="0">
                  <a:cs typeface="Calibri"/>
                </a:rPr>
                <a:t>container</a:t>
              </a:r>
            </a:p>
          </p:txBody>
        </p:sp>
        <p:sp>
          <p:nvSpPr>
            <p:cNvPr id="15" name="Flowchart: Multidocument 14">
              <a:extLst>
                <a:ext uri="{FF2B5EF4-FFF2-40B4-BE49-F238E27FC236}">
                  <a16:creationId xmlns:a16="http://schemas.microsoft.com/office/drawing/2014/main" id="{55AB4896-24E7-41F4-948C-C66AD84817A4}"/>
                </a:ext>
              </a:extLst>
            </p:cNvPr>
            <p:cNvSpPr/>
            <p:nvPr/>
          </p:nvSpPr>
          <p:spPr>
            <a:xfrm>
              <a:off x="6390449" y="1714976"/>
              <a:ext cx="1274885" cy="48985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>
                  <a:cs typeface="Calibri"/>
                </a:rPr>
                <a:t>home</a:t>
              </a:r>
              <a:br>
                <a:rPr lang="en-US" sz="900" dirty="0">
                  <a:cs typeface="Calibri"/>
                </a:rPr>
              </a:br>
              <a:r>
                <a:rPr lang="en-US" sz="900">
                  <a:cs typeface="Calibri"/>
                </a:rPr>
                <a:t>workspace</a:t>
              </a:r>
            </a:p>
          </p:txBody>
        </p:sp>
      </p:grpSp>
      <p:sp>
        <p:nvSpPr>
          <p:cNvPr id="16" name="Flowchart: Multidocument 15">
            <a:extLst>
              <a:ext uri="{FF2B5EF4-FFF2-40B4-BE49-F238E27FC236}">
                <a16:creationId xmlns:a16="http://schemas.microsoft.com/office/drawing/2014/main" id="{D2118656-0A31-48C4-97BB-2DCFBBD6926D}"/>
              </a:ext>
            </a:extLst>
          </p:cNvPr>
          <p:cNvSpPr/>
          <p:nvPr/>
        </p:nvSpPr>
        <p:spPr>
          <a:xfrm>
            <a:off x="7426412" y="1713772"/>
            <a:ext cx="1274885" cy="5933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cs typeface="Calibri"/>
              </a:rPr>
              <a:t>home</a:t>
            </a:r>
            <a:r>
              <a:rPr lang="en-US" sz="900" dirty="0">
                <a:ea typeface="+mn-lt"/>
                <a:cs typeface="+mn-lt"/>
              </a:rPr>
              <a:t>, </a:t>
            </a:r>
            <a:r>
              <a:rPr lang="en-US" sz="900" dirty="0" err="1">
                <a:ea typeface="+mn-lt"/>
                <a:cs typeface="+mn-lt"/>
              </a:rPr>
              <a:t>startscripts</a:t>
            </a:r>
            <a:r>
              <a:rPr lang="en-US" sz="900" dirty="0">
                <a:ea typeface="+mn-lt"/>
                <a:cs typeface="+mn-lt"/>
              </a:rPr>
              <a:t>,</a:t>
            </a:r>
            <a:br>
              <a:rPr lang="en-US" sz="900" dirty="0">
                <a:cs typeface="+mn-lt"/>
              </a:rPr>
            </a:br>
            <a:r>
              <a:rPr lang="en-US" sz="900" dirty="0">
                <a:cs typeface="Calibri"/>
              </a:rPr>
              <a:t>workspace</a:t>
            </a:r>
            <a:endParaRPr lang="en-US" sz="900"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137C80-B678-4ED0-9B1B-D9B2C8E9AD27}"/>
              </a:ext>
            </a:extLst>
          </p:cNvPr>
          <p:cNvGrpSpPr/>
          <p:nvPr/>
        </p:nvGrpSpPr>
        <p:grpSpPr>
          <a:xfrm>
            <a:off x="4211870" y="1375270"/>
            <a:ext cx="2147835" cy="1103062"/>
            <a:chOff x="5644033" y="1351652"/>
            <a:chExt cx="2147835" cy="910634"/>
          </a:xfrm>
        </p:grpSpPr>
        <p:sp>
          <p:nvSpPr>
            <p:cNvPr id="20" name="Flowchart: Magnetic Disk 19">
              <a:extLst>
                <a:ext uri="{FF2B5EF4-FFF2-40B4-BE49-F238E27FC236}">
                  <a16:creationId xmlns:a16="http://schemas.microsoft.com/office/drawing/2014/main" id="{5E9943A7-8BDB-4DA9-AC12-C76EC4C208DE}"/>
                </a:ext>
              </a:extLst>
            </p:cNvPr>
            <p:cNvSpPr/>
            <p:nvPr/>
          </p:nvSpPr>
          <p:spPr>
            <a:xfrm>
              <a:off x="5644033" y="1351652"/>
              <a:ext cx="2147835" cy="9106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>
                  <a:cs typeface="Calibri"/>
                </a:rPr>
                <a:t>devel</a:t>
              </a:r>
              <a:br>
                <a:rPr lang="en-US" sz="1200" dirty="0">
                  <a:cs typeface="Calibri"/>
                </a:rPr>
              </a:br>
              <a:r>
                <a:rPr lang="en-US" sz="1200" dirty="0">
                  <a:cs typeface="Calibri"/>
                </a:rPr>
                <a:t>container</a:t>
              </a:r>
            </a:p>
          </p:txBody>
        </p:sp>
        <p:sp>
          <p:nvSpPr>
            <p:cNvPr id="21" name="Flowchart: Multidocument 20">
              <a:extLst>
                <a:ext uri="{FF2B5EF4-FFF2-40B4-BE49-F238E27FC236}">
                  <a16:creationId xmlns:a16="http://schemas.microsoft.com/office/drawing/2014/main" id="{F3677709-4EB9-4825-9198-B108CDCBDC82}"/>
                </a:ext>
              </a:extLst>
            </p:cNvPr>
            <p:cNvSpPr/>
            <p:nvPr/>
          </p:nvSpPr>
          <p:spPr>
            <a:xfrm>
              <a:off x="6390449" y="1714976"/>
              <a:ext cx="1274885" cy="48985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cs typeface="Calibri"/>
                </a:rPr>
                <a:t>home</a:t>
              </a:r>
              <a:r>
                <a:rPr lang="en-US" sz="900" dirty="0">
                  <a:ea typeface="+mn-lt"/>
                  <a:cs typeface="+mn-lt"/>
                </a:rPr>
                <a:t>, </a:t>
              </a:r>
              <a:r>
                <a:rPr lang="en-US" sz="900" dirty="0" err="1">
                  <a:ea typeface="+mn-lt"/>
                  <a:cs typeface="+mn-lt"/>
                </a:rPr>
                <a:t>startscripts</a:t>
              </a:r>
              <a:r>
                <a:rPr lang="en-US" sz="900" dirty="0">
                  <a:ea typeface="+mn-lt"/>
                  <a:cs typeface="+mn-lt"/>
                </a:rPr>
                <a:t>,</a:t>
              </a:r>
              <a:br>
                <a:rPr lang="en-US" sz="900" dirty="0">
                  <a:cs typeface="+mn-lt"/>
                </a:rPr>
              </a:br>
              <a:r>
                <a:rPr lang="en-US" sz="900" dirty="0">
                  <a:cs typeface="Calibri"/>
                </a:rPr>
                <a:t>workspace</a:t>
              </a:r>
              <a:endParaRPr lang="en-US" sz="900">
                <a:cs typeface="Calibri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8856B9-1130-4257-A8B5-F0C9E5736B22}"/>
              </a:ext>
            </a:extLst>
          </p:cNvPr>
          <p:cNvGrpSpPr/>
          <p:nvPr/>
        </p:nvGrpSpPr>
        <p:grpSpPr>
          <a:xfrm>
            <a:off x="4211870" y="2692051"/>
            <a:ext cx="2147835" cy="1103062"/>
            <a:chOff x="5644033" y="1803828"/>
            <a:chExt cx="2147835" cy="910634"/>
          </a:xfrm>
        </p:grpSpPr>
        <p:sp>
          <p:nvSpPr>
            <p:cNvPr id="23" name="Flowchart: Magnetic Disk 22">
              <a:extLst>
                <a:ext uri="{FF2B5EF4-FFF2-40B4-BE49-F238E27FC236}">
                  <a16:creationId xmlns:a16="http://schemas.microsoft.com/office/drawing/2014/main" id="{40895FEB-5754-4934-8229-8AADF904F9F4}"/>
                </a:ext>
              </a:extLst>
            </p:cNvPr>
            <p:cNvSpPr/>
            <p:nvPr/>
          </p:nvSpPr>
          <p:spPr>
            <a:xfrm>
              <a:off x="5644033" y="1803828"/>
              <a:ext cx="2147835" cy="91063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sz="1200" dirty="0">
                  <a:cs typeface="Calibri"/>
                </a:rPr>
                <a:t>frozen</a:t>
              </a:r>
              <a:br>
                <a:rPr lang="en-US" sz="1200" dirty="0">
                  <a:cs typeface="Calibri"/>
                </a:rPr>
              </a:br>
              <a:r>
                <a:rPr lang="en-US" sz="1200" dirty="0">
                  <a:cs typeface="Calibri"/>
                </a:rPr>
                <a:t>container</a:t>
              </a:r>
              <a:endParaRPr lang="de-DE" dirty="0"/>
            </a:p>
          </p:txBody>
        </p:sp>
        <p:sp>
          <p:nvSpPr>
            <p:cNvPr id="24" name="Flowchart: Multidocument 23">
              <a:extLst>
                <a:ext uri="{FF2B5EF4-FFF2-40B4-BE49-F238E27FC236}">
                  <a16:creationId xmlns:a16="http://schemas.microsoft.com/office/drawing/2014/main" id="{BA5EF1BB-43B7-4CEE-AD41-2F091858BC27}"/>
                </a:ext>
              </a:extLst>
            </p:cNvPr>
            <p:cNvSpPr/>
            <p:nvPr/>
          </p:nvSpPr>
          <p:spPr>
            <a:xfrm>
              <a:off x="6390449" y="2167152"/>
              <a:ext cx="1274885" cy="489857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cs typeface="Calibri"/>
                </a:rPr>
                <a:t>home</a:t>
              </a:r>
              <a:r>
                <a:rPr lang="en-US" sz="900" dirty="0">
                  <a:ea typeface="+mn-lt"/>
                  <a:cs typeface="+mn-lt"/>
                </a:rPr>
                <a:t>, </a:t>
              </a:r>
              <a:r>
                <a:rPr lang="en-US" sz="900" dirty="0" err="1">
                  <a:ea typeface="+mn-lt"/>
                  <a:cs typeface="+mn-lt"/>
                </a:rPr>
                <a:t>startscripts</a:t>
              </a:r>
              <a:r>
                <a:rPr lang="en-US" sz="900" dirty="0">
                  <a:ea typeface="+mn-lt"/>
                  <a:cs typeface="+mn-lt"/>
                </a:rPr>
                <a:t>,</a:t>
              </a:r>
              <a:br>
                <a:rPr lang="en-US" sz="900" dirty="0">
                  <a:cs typeface="+mn-lt"/>
                </a:rPr>
              </a:br>
              <a:r>
                <a:rPr lang="en-US" sz="900" dirty="0">
                  <a:cs typeface="Calibri"/>
                </a:rPr>
                <a:t>workspace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E8BD7A8-A196-4C3A-8054-7AA955BD8D93}"/>
              </a:ext>
            </a:extLst>
          </p:cNvPr>
          <p:cNvSpPr txBox="1"/>
          <p:nvPr/>
        </p:nvSpPr>
        <p:spPr>
          <a:xfrm>
            <a:off x="7304250" y="555152"/>
            <a:ext cx="1512278" cy="1118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Host system</a:t>
            </a:r>
            <a:br>
              <a:rPr lang="en-US" dirty="0">
                <a:ea typeface="+mn-lt"/>
                <a:cs typeface="+mn-lt"/>
              </a:rPr>
            </a:b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cloned</a:t>
            </a:r>
            <a:b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1200" dirty="0" err="1">
                <a:solidFill>
                  <a:schemeClr val="bg1"/>
                </a:solidFill>
                <a:ea typeface="+mn-lt"/>
                <a:cs typeface="+mn-lt"/>
              </a:rPr>
              <a:t>docker_development</a:t>
            </a:r>
            <a:r>
              <a:rPr lang="en-US" sz="1200" dirty="0">
                <a:solidFill>
                  <a:schemeClr val="bg1"/>
                </a:solidFill>
                <a:ea typeface="+mn-lt"/>
                <a:cs typeface="+mn-lt"/>
              </a:rPr>
              <a:t> git repo</a:t>
            </a:r>
            <a:endParaRPr lang="en-US" sz="120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35B5C3CB-1A8B-48BC-AEF7-0A0B019753A2}"/>
              </a:ext>
            </a:extLst>
          </p:cNvPr>
          <p:cNvSpPr/>
          <p:nvPr/>
        </p:nvSpPr>
        <p:spPr>
          <a:xfrm rot="1680000">
            <a:off x="6200069" y="1003428"/>
            <a:ext cx="1350245" cy="585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cs typeface="Calibri"/>
              </a:rPr>
              <a:t>mounted</a:t>
            </a:r>
            <a:endParaRPr lang="en-US" sz="1400" dirty="0">
              <a:cs typeface="Calibri"/>
            </a:endParaRP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F3CC9922-E1E6-4904-A22F-857D5E57479B}"/>
              </a:ext>
            </a:extLst>
          </p:cNvPr>
          <p:cNvSpPr/>
          <p:nvPr/>
        </p:nvSpPr>
        <p:spPr>
          <a:xfrm>
            <a:off x="6249652" y="1707650"/>
            <a:ext cx="1130439" cy="58576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cs typeface="Calibri"/>
              </a:rPr>
              <a:t>mounted</a:t>
            </a:r>
            <a:endParaRPr lang="en-US" sz="1400" dirty="0">
              <a:cs typeface="Calibri"/>
            </a:endParaRPr>
          </a:p>
        </p:txBody>
      </p:sp>
      <p:graphicFrame>
        <p:nvGraphicFramePr>
          <p:cNvPr id="52" name="Diagram 52">
            <a:extLst>
              <a:ext uri="{FF2B5EF4-FFF2-40B4-BE49-F238E27FC236}">
                <a16:creationId xmlns:a16="http://schemas.microsoft.com/office/drawing/2014/main" id="{C78CFD2E-E101-4666-A33A-5C36FCC7C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5564854"/>
              </p:ext>
            </p:extLst>
          </p:nvPr>
        </p:nvGraphicFramePr>
        <p:xfrm>
          <a:off x="294897" y="400725"/>
          <a:ext cx="2267158" cy="4377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847" name="Group 2846">
            <a:extLst>
              <a:ext uri="{FF2B5EF4-FFF2-40B4-BE49-F238E27FC236}">
                <a16:creationId xmlns:a16="http://schemas.microsoft.com/office/drawing/2014/main" id="{31043F8F-DE1A-4BDD-92A1-976DB015493E}"/>
              </a:ext>
            </a:extLst>
          </p:cNvPr>
          <p:cNvGrpSpPr/>
          <p:nvPr/>
        </p:nvGrpSpPr>
        <p:grpSpPr>
          <a:xfrm>
            <a:off x="2562684" y="357941"/>
            <a:ext cx="1493438" cy="4360753"/>
            <a:chOff x="2267786" y="946279"/>
            <a:chExt cx="1493438" cy="3600023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18DD19DD-C324-46DB-B75F-F85AC43C876E}"/>
                </a:ext>
              </a:extLst>
            </p:cNvPr>
            <p:cNvSpPr/>
            <p:nvPr/>
          </p:nvSpPr>
          <p:spPr>
            <a:xfrm>
              <a:off x="2400299" y="946279"/>
              <a:ext cx="1205802" cy="3600023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293F8109-D0ED-473E-8448-E1262DCAC0D3}"/>
                </a:ext>
              </a:extLst>
            </p:cNvPr>
            <p:cNvSpPr/>
            <p:nvPr/>
          </p:nvSpPr>
          <p:spPr>
            <a:xfrm>
              <a:off x="2541605" y="1326532"/>
              <a:ext cx="916912" cy="6154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cs typeface="Calibri"/>
                </a:rPr>
                <a:t>base</a:t>
              </a:r>
              <a:endParaRPr lang="en-US" dirty="0"/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24C9E50D-40F1-495B-A231-22C651E02AC5}"/>
                </a:ext>
              </a:extLst>
            </p:cNvPr>
            <p:cNvSpPr/>
            <p:nvPr/>
          </p:nvSpPr>
          <p:spPr>
            <a:xfrm>
              <a:off x="2541605" y="2193203"/>
              <a:ext cx="916912" cy="6154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cs typeface="Calibri"/>
                </a:rPr>
                <a:t>devel</a:t>
              </a:r>
              <a:endParaRPr lang="en-US" dirty="0" err="1"/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41EBCBF7-F9CC-4ECF-B131-B5A0EF94DF1B}"/>
                </a:ext>
              </a:extLst>
            </p:cNvPr>
            <p:cNvSpPr/>
            <p:nvPr/>
          </p:nvSpPr>
          <p:spPr>
            <a:xfrm>
              <a:off x="2541605" y="3059872"/>
              <a:ext cx="916912" cy="615461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dirty="0">
                  <a:cs typeface="Calibri"/>
                </a:rPr>
                <a:t>frozen</a:t>
              </a:r>
              <a:endParaRPr lang="en-US" dirty="0"/>
            </a:p>
          </p:txBody>
        </p:sp>
        <p:sp>
          <p:nvSpPr>
            <p:cNvPr id="2846" name="TextBox 2845">
              <a:extLst>
                <a:ext uri="{FF2B5EF4-FFF2-40B4-BE49-F238E27FC236}">
                  <a16:creationId xmlns:a16="http://schemas.microsoft.com/office/drawing/2014/main" id="{7509AF19-68DB-4611-8918-BFC63E56C8E1}"/>
                </a:ext>
              </a:extLst>
            </p:cNvPr>
            <p:cNvSpPr txBox="1"/>
            <p:nvPr/>
          </p:nvSpPr>
          <p:spPr>
            <a:xfrm>
              <a:off x="2267786" y="964641"/>
              <a:ext cx="1493438" cy="25391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  <a:ea typeface="+mn-lt"/>
                  <a:cs typeface="+mn-lt"/>
                </a:rPr>
                <a:t>Registry (optional)</a:t>
              </a:r>
              <a:endParaRPr lang="en-US" sz="105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3356" name="Rectangle: Rounded Corners 3355">
            <a:extLst>
              <a:ext uri="{FF2B5EF4-FFF2-40B4-BE49-F238E27FC236}">
                <a16:creationId xmlns:a16="http://schemas.microsoft.com/office/drawing/2014/main" id="{6DF4A37B-FA3F-4801-AD38-15B8945E3509}"/>
              </a:ext>
            </a:extLst>
          </p:cNvPr>
          <p:cNvSpPr/>
          <p:nvPr/>
        </p:nvSpPr>
        <p:spPr>
          <a:xfrm>
            <a:off x="7487005" y="3549320"/>
            <a:ext cx="1149280" cy="5857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cs typeface="Calibri"/>
              </a:rPr>
              <a:t>Editor, IDE</a:t>
            </a:r>
            <a:endParaRPr lang="en-US" sz="1600" dirty="0">
              <a:cs typeface="Calibri"/>
            </a:endParaRPr>
          </a:p>
        </p:txBody>
      </p:sp>
      <p:sp>
        <p:nvSpPr>
          <p:cNvPr id="3359" name="Arrow: Left 3358">
            <a:extLst>
              <a:ext uri="{FF2B5EF4-FFF2-40B4-BE49-F238E27FC236}">
                <a16:creationId xmlns:a16="http://schemas.microsoft.com/office/drawing/2014/main" id="{BD563D21-0171-434B-8677-E8600FE8C2DC}"/>
              </a:ext>
            </a:extLst>
          </p:cNvPr>
          <p:cNvSpPr/>
          <p:nvPr/>
        </p:nvSpPr>
        <p:spPr>
          <a:xfrm rot="5400000">
            <a:off x="7570482" y="2684400"/>
            <a:ext cx="890056" cy="40821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cs typeface="Calibri"/>
              </a:rPr>
              <a:t>modify</a:t>
            </a:r>
            <a:endParaRPr lang="en-US">
              <a:cs typeface="Calibri"/>
            </a:endParaRPr>
          </a:p>
        </p:txBody>
      </p:sp>
      <p:sp>
        <p:nvSpPr>
          <p:cNvPr id="30" name="Arrow: Left 29">
            <a:extLst>
              <a:ext uri="{FF2B5EF4-FFF2-40B4-BE49-F238E27FC236}">
                <a16:creationId xmlns:a16="http://schemas.microsoft.com/office/drawing/2014/main" id="{431218BD-66B8-4B9F-9D4F-17ABA1A52BCE}"/>
              </a:ext>
            </a:extLst>
          </p:cNvPr>
          <p:cNvSpPr/>
          <p:nvPr/>
        </p:nvSpPr>
        <p:spPr>
          <a:xfrm rot="20880000">
            <a:off x="3773520" y="2438935"/>
            <a:ext cx="3605117" cy="619568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cs typeface="Calibri"/>
              </a:rPr>
              <a:t>copied</a:t>
            </a:r>
            <a:endParaRPr lang="en-US" sz="1400" dirty="0">
              <a:cs typeface="Calibri"/>
            </a:endParaRPr>
          </a:p>
        </p:txBody>
      </p:sp>
      <p:sp>
        <p:nvSpPr>
          <p:cNvPr id="3573" name="Flowchart: Magnetic Disk 7">
            <a:extLst>
              <a:ext uri="{FF2B5EF4-FFF2-40B4-BE49-F238E27FC236}">
                <a16:creationId xmlns:a16="http://schemas.microsoft.com/office/drawing/2014/main" id="{AE6B324F-2B1A-A9EC-66C8-3A857314E05D}"/>
              </a:ext>
            </a:extLst>
          </p:cNvPr>
          <p:cNvSpPr/>
          <p:nvPr/>
        </p:nvSpPr>
        <p:spPr>
          <a:xfrm>
            <a:off x="2806685" y="3857410"/>
            <a:ext cx="916912" cy="74551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cs typeface="Calibri"/>
              </a:rPr>
              <a:t>release</a:t>
            </a:r>
            <a:endParaRPr lang="de-DE" dirty="0"/>
          </a:p>
        </p:txBody>
      </p:sp>
      <p:sp>
        <p:nvSpPr>
          <p:cNvPr id="3593" name="Flowchart: Magnetic Disk 22">
            <a:extLst>
              <a:ext uri="{FF2B5EF4-FFF2-40B4-BE49-F238E27FC236}">
                <a16:creationId xmlns:a16="http://schemas.microsoft.com/office/drawing/2014/main" id="{6E7C0A3C-2731-D484-007D-6CCB547835CC}"/>
              </a:ext>
            </a:extLst>
          </p:cNvPr>
          <p:cNvSpPr/>
          <p:nvPr/>
        </p:nvSpPr>
        <p:spPr>
          <a:xfrm>
            <a:off x="4211870" y="3884746"/>
            <a:ext cx="2147835" cy="110306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 dirty="0">
                <a:cs typeface="Calibri"/>
              </a:rPr>
              <a:t>release</a:t>
            </a:r>
            <a:br>
              <a:rPr lang="en-US" sz="1200" dirty="0">
                <a:cs typeface="Calibri"/>
              </a:rPr>
            </a:br>
            <a:r>
              <a:rPr lang="en-US" sz="1200" dirty="0">
                <a:cs typeface="Calibri"/>
              </a:rPr>
              <a:t>container</a:t>
            </a:r>
            <a:endParaRPr lang="de-DE" dirty="0">
              <a:ea typeface="Calibri"/>
              <a:cs typeface="Calibri"/>
            </a:endParaRPr>
          </a:p>
        </p:txBody>
      </p:sp>
      <p:sp>
        <p:nvSpPr>
          <p:cNvPr id="3594" name="Flowchart: Multidocument 23">
            <a:extLst>
              <a:ext uri="{FF2B5EF4-FFF2-40B4-BE49-F238E27FC236}">
                <a16:creationId xmlns:a16="http://schemas.microsoft.com/office/drawing/2014/main" id="{2926091D-0121-D552-E254-EF9DBBFFC5EB}"/>
              </a:ext>
            </a:extLst>
          </p:cNvPr>
          <p:cNvSpPr/>
          <p:nvPr/>
        </p:nvSpPr>
        <p:spPr>
          <a:xfrm>
            <a:off x="4958286" y="4316563"/>
            <a:ext cx="1274885" cy="59337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900" dirty="0">
                <a:cs typeface="Calibri"/>
              </a:rPr>
              <a:t>Binary, plugins, config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514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11E7C3109A8ED40B7059E338730487B" ma:contentTypeVersion="2" ma:contentTypeDescription="Ein neues Dokument erstellen." ma:contentTypeScope="" ma:versionID="ae2aa4ce88383bca447f6dabd08a7f4b">
  <xsd:schema xmlns:xsd="http://www.w3.org/2001/XMLSchema" xmlns:xs="http://www.w3.org/2001/XMLSchema" xmlns:p="http://schemas.microsoft.com/office/2006/metadata/properties" xmlns:ns2="fb75fef6-dbba-43c2-bd77-5e2973926c0e" targetNamespace="http://schemas.microsoft.com/office/2006/metadata/properties" ma:root="true" ma:fieldsID="5e0f4a1bba3e2c43e6536495bc4814fc" ns2:_="">
    <xsd:import namespace="fb75fef6-dbba-43c2-bd77-5e2973926c0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5fef6-dbba-43c2-bd77-5e2973926c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DFF89-922A-4754-A66B-49E694ACFA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89712E-30F6-490B-9EE1-F9F39BA8356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5D6CB48-3393-43C4-A24A-2303901E1A08}">
  <ds:schemaRefs>
    <ds:schemaRef ds:uri="fb75fef6-dbba-43c2-bd77-5e2973926c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(16:9)</PresentationFormat>
  <Slides>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Deutsches Forschungszentrum für Künstliche Intelligenz GmbH</dc:title>
  <dc:creator>Annemarie Hirth</dc:creator>
  <cp:revision>940</cp:revision>
  <dcterms:created xsi:type="dcterms:W3CDTF">2015-07-29T07:57:43Z</dcterms:created>
  <dcterms:modified xsi:type="dcterms:W3CDTF">2025-02-14T15:00:28Z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0x010100611E7C3109A8ED40B7059E338730487B</vt:lpwstr>
  </property>
</Properties>
</file>