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handoutMasterIdLst>
    <p:handoutMasterId r:id="rId6"/>
  </p:handoutMasterIdLst>
  <p:sldIdLst>
    <p:sldId id="261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jan Kocev" initials="BK" lastIdx="11" clrIdx="0">
    <p:extLst>
      <p:ext uri="{19B8F6BF-5375-455C-9EA6-DF929625EA0E}">
        <p15:presenceInfo xmlns:p15="http://schemas.microsoft.com/office/powerpoint/2012/main" userId="S::boko02@dfki.de::b5fceba4-6cab-4197-9ba9-968acd11648e" providerId="AD"/>
      </p:ext>
    </p:extLst>
  </p:cmAuthor>
  <p:cmAuthor id="2" name="Steffen Planthaber" initials="SP" lastIdx="6" clrIdx="1">
    <p:extLst>
      <p:ext uri="{19B8F6BF-5375-455C-9EA6-DF929625EA0E}">
        <p15:presenceInfo xmlns:p15="http://schemas.microsoft.com/office/powerpoint/2012/main" userId="S::stpl01@dfki.de::bc85e846-61a5-4fc3-ae98-d236f2453a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9DDD2-7DD4-FB0B-F946-2723E5073C08}" v="3" dt="2020-07-07T12:12:56.668"/>
    <p1510:client id="{098484E1-9D92-1A06-AD2D-54829D766E7D}" v="22" dt="2020-07-07T06:50:11.719"/>
    <p1510:client id="{100C7402-84DC-491F-B4B4-71346EF8E70E}" v="19" dt="2020-07-29T06:15:48.361"/>
    <p1510:client id="{1297C24C-29C2-4E67-9CCE-E9E55AA7602F}" v="23" dt="2020-07-03T08:57:58.924"/>
    <p1510:client id="{1652A5E1-10BF-D07D-A1BC-52A3EC32A538}" v="12" dt="2020-09-08T14:37:41.779"/>
    <p1510:client id="{1B2842CA-14A1-6192-08E0-A5061FF46C94}" v="62" dt="2020-07-07T06:47:42.909"/>
    <p1510:client id="{1BFD7530-F0B3-CF6C-94B5-2CB87CA84E0D}" v="419" dt="2020-07-06T17:18:33.256"/>
    <p1510:client id="{2FE7665E-4A3D-7294-89BA-468123105C29}" v="65" dt="2020-07-03T17:47:13.461"/>
    <p1510:client id="{3F242DE5-140A-4CAE-BFE1-DAD9282AFFA2}" v="5" dt="2020-07-03T13:05:01.836"/>
    <p1510:client id="{421721EF-A370-477C-5E1E-099E07DFE73B}" v="6" dt="2020-07-03T18:42:45.193"/>
    <p1510:client id="{4289239F-F08E-94C5-8D60-B7CE0AFD5A22}" v="53" dt="2020-07-08T17:34:06.433"/>
    <p1510:client id="{4500E5A6-1AA9-42EF-BE21-0B87B9D3DC38}" v="139" dt="2020-07-09T12:01:01.343"/>
    <p1510:client id="{49FBE8C5-E75F-746C-9868-9AA81C84751A}" v="69" dt="2020-07-09T06:57:53.992"/>
    <p1510:client id="{59CA904F-F88A-1392-05F1-1A990F4B6538}" v="1" dt="2020-09-08T14:30:49.934"/>
    <p1510:client id="{7C1A98B6-3737-5D73-8436-B9363EE73BD4}" v="2603" dt="2020-07-29T15:24:39.148"/>
    <p1510:client id="{906407FC-D3E3-447C-9E86-2DE3082393FE}" v="3" dt="2020-08-19T11:17:31.475"/>
    <p1510:client id="{93D94235-670A-EFAF-D5F1-8A395130EDA8}" v="54" dt="2020-07-29T06:23:14.718"/>
    <p1510:client id="{A46272E5-C911-4A76-95FC-78557F2EE8F9}" v="18" dt="2020-07-09T10:49:18.875"/>
    <p1510:client id="{A9CC32E0-7019-DBD2-7611-7D3DA322D5B8}" v="72" dt="2020-07-03T14:43:09.224"/>
    <p1510:client id="{B251F66F-6DB0-E464-B963-C1799EE52DC5}" v="1854" dt="2020-07-03T09:33:58.558"/>
    <p1510:client id="{C99D0E24-9F54-02B2-4A29-29D867C61EFF}" v="22" dt="2020-07-07T06:48:22.987"/>
    <p1510:client id="{D54C779B-295A-D29B-26F1-12CEBFFEEA65}" v="4" dt="2020-09-08T14:38:51.970"/>
    <p1510:client id="{E7846C9E-0A50-446B-822B-FEEB44FD29F7}" v="7" dt="2020-07-09T11:50:01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6D40D-12F3-4188-9E4A-6EDFAA43E9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EADA6-D381-4C5F-9A08-6B2DB5068484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Calibri"/>
              <a:cs typeface="Calibri"/>
            </a:rPr>
            <a:t>No base images</a:t>
          </a:r>
          <a:endParaRPr lang="en-US" dirty="0"/>
        </a:p>
      </dgm:t>
    </dgm:pt>
    <dgm:pt modelId="{1D59C304-7927-4722-8CBD-00ACBC89CF78}" type="parTrans" cxnId="{44863F08-1B81-4B71-9BAA-3A4B3685FA98}">
      <dgm:prSet/>
      <dgm:spPr/>
      <dgm:t>
        <a:bodyPr/>
        <a:lstStyle/>
        <a:p>
          <a:endParaRPr lang="en-US"/>
        </a:p>
      </dgm:t>
    </dgm:pt>
    <dgm:pt modelId="{3382688B-4B4A-43C2-9789-83D497265C6B}" type="sibTrans" cxnId="{44863F08-1B81-4B71-9BAA-3A4B3685FA98}">
      <dgm:prSet/>
      <dgm:spPr/>
      <dgm:t>
        <a:bodyPr/>
        <a:lstStyle/>
        <a:p>
          <a:endParaRPr lang="en-US"/>
        </a:p>
      </dgm:t>
    </dgm:pt>
    <dgm:pt modelId="{DB02E335-13B1-4C6E-AA37-FF7F3BF4CC29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Build base image</a:t>
          </a:r>
          <a:endParaRPr lang="en-US" dirty="0"/>
        </a:p>
      </dgm:t>
    </dgm:pt>
    <dgm:pt modelId="{95766A11-2D9A-4172-9855-9F9CC6156F13}" type="parTrans" cxnId="{5DB32814-65A1-48A5-A65B-1D0D2F37E99B}">
      <dgm:prSet/>
      <dgm:spPr/>
      <dgm:t>
        <a:bodyPr/>
        <a:lstStyle/>
        <a:p>
          <a:endParaRPr lang="en-US"/>
        </a:p>
      </dgm:t>
    </dgm:pt>
    <dgm:pt modelId="{9F70FAAE-2989-4942-B3E0-74772CAB7782}" type="sibTrans" cxnId="{5DB32814-65A1-48A5-A65B-1D0D2F37E99B}">
      <dgm:prSet/>
      <dgm:spPr/>
      <dgm:t>
        <a:bodyPr/>
        <a:lstStyle/>
        <a:p>
          <a:endParaRPr lang="en-US"/>
        </a:p>
      </dgm:t>
    </dgm:pt>
    <dgm:pt modelId="{425092CB-E21B-44C9-AFA3-EDE3E202D6F8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Base image available</a:t>
          </a:r>
          <a:endParaRPr lang="en-US" dirty="0"/>
        </a:p>
      </dgm:t>
    </dgm:pt>
    <dgm:pt modelId="{88B60D58-6B1A-4BAF-953E-3E0B6E86AB21}" type="parTrans" cxnId="{103377C0-3F0C-427F-82D1-2CFBB2E95184}">
      <dgm:prSet/>
      <dgm:spPr/>
      <dgm:t>
        <a:bodyPr/>
        <a:lstStyle/>
        <a:p>
          <a:endParaRPr lang="en-US"/>
        </a:p>
      </dgm:t>
    </dgm:pt>
    <dgm:pt modelId="{2217E291-D062-478B-BAD0-141A28E5AF1C}" type="sibTrans" cxnId="{103377C0-3F0C-427F-82D1-2CFBB2E95184}">
      <dgm:prSet/>
      <dgm:spPr/>
      <dgm:t>
        <a:bodyPr/>
        <a:lstStyle/>
        <a:p>
          <a:endParaRPr lang="en-US"/>
        </a:p>
      </dgm:t>
    </dgm:pt>
    <dgm:pt modelId="{633163B5-385A-47C5-9A32-A92EE558A241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Build </a:t>
          </a:r>
          <a:r>
            <a:rPr lang="en-US" dirty="0" err="1">
              <a:latin typeface="Calibri"/>
            </a:rPr>
            <a:t>devel</a:t>
          </a:r>
          <a:r>
            <a:rPr lang="en-US" dirty="0">
              <a:latin typeface="Calibri"/>
            </a:rPr>
            <a:t> image using base image</a:t>
          </a:r>
          <a:endParaRPr lang="en-US" dirty="0"/>
        </a:p>
      </dgm:t>
    </dgm:pt>
    <dgm:pt modelId="{0F374C7A-3133-4C93-8874-41A2ECD2F9D5}" type="parTrans" cxnId="{ABE5766E-2077-48F4-BEDC-9BEF41BE6EF0}">
      <dgm:prSet/>
      <dgm:spPr/>
      <dgm:t>
        <a:bodyPr/>
        <a:lstStyle/>
        <a:p>
          <a:endParaRPr lang="en-US"/>
        </a:p>
      </dgm:t>
    </dgm:pt>
    <dgm:pt modelId="{668EF979-2CD4-4B6A-9B25-B0D55DC0A714}" type="sibTrans" cxnId="{ABE5766E-2077-48F4-BEDC-9BEF41BE6EF0}">
      <dgm:prSet/>
      <dgm:spPr/>
      <dgm:t>
        <a:bodyPr/>
        <a:lstStyle/>
        <a:p>
          <a:endParaRPr lang="en-US"/>
        </a:p>
      </dgm:t>
    </dgm:pt>
    <dgm:pt modelId="{6264FB2B-0B61-4932-BC58-E3E7CBAC3A71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Devel image available</a:t>
          </a:r>
          <a:endParaRPr lang="en-US" dirty="0"/>
        </a:p>
      </dgm:t>
    </dgm:pt>
    <dgm:pt modelId="{46C7B690-DFA1-4076-9D07-2F6B49BDF3E8}" type="parTrans" cxnId="{BE6DBC00-42B4-416D-B595-937052BDF5F7}">
      <dgm:prSet/>
      <dgm:spPr/>
      <dgm:t>
        <a:bodyPr/>
        <a:lstStyle/>
        <a:p>
          <a:endParaRPr lang="en-US"/>
        </a:p>
      </dgm:t>
    </dgm:pt>
    <dgm:pt modelId="{569DBB05-F571-450F-AA47-9FA0C5694C91}" type="sibTrans" cxnId="{BE6DBC00-42B4-416D-B595-937052BDF5F7}">
      <dgm:prSet/>
      <dgm:spPr/>
      <dgm:t>
        <a:bodyPr/>
        <a:lstStyle/>
        <a:p>
          <a:endParaRPr lang="en-US"/>
        </a:p>
      </dgm:t>
    </dgm:pt>
    <dgm:pt modelId="{00454B8C-0511-42E6-9453-2B9A4FCD2ABF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Edit files with host editor</a:t>
          </a:r>
          <a:endParaRPr lang="en-US" dirty="0"/>
        </a:p>
      </dgm:t>
    </dgm:pt>
    <dgm:pt modelId="{D22845BA-BD4E-4B85-BE9B-6C15E5F48D77}" type="parTrans" cxnId="{6FAED607-8AB6-4695-8B51-ECE7670DDCB8}">
      <dgm:prSet/>
      <dgm:spPr/>
      <dgm:t>
        <a:bodyPr/>
        <a:lstStyle/>
        <a:p>
          <a:endParaRPr lang="en-US"/>
        </a:p>
      </dgm:t>
    </dgm:pt>
    <dgm:pt modelId="{2AB2D2B7-E661-4DA7-A554-7AC883081FE7}" type="sibTrans" cxnId="{6FAED607-8AB6-4695-8B51-ECE7670DDCB8}">
      <dgm:prSet/>
      <dgm:spPr/>
      <dgm:t>
        <a:bodyPr/>
        <a:lstStyle/>
        <a:p>
          <a:endParaRPr lang="en-US"/>
        </a:p>
      </dgm:t>
    </dgm:pt>
    <dgm:pt modelId="{3E40D739-DF4F-41D2-A1D7-700DF96AE2AD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Build inside container</a:t>
          </a:r>
          <a:endParaRPr lang="en-US" dirty="0"/>
        </a:p>
      </dgm:t>
    </dgm:pt>
    <dgm:pt modelId="{B3B0F238-1984-471A-8A32-1C9349B73F36}" type="parTrans" cxnId="{968EA91C-31AD-4F1F-8BBF-50B0E124D545}">
      <dgm:prSet/>
      <dgm:spPr/>
      <dgm:t>
        <a:bodyPr/>
        <a:lstStyle/>
        <a:p>
          <a:endParaRPr lang="en-US"/>
        </a:p>
      </dgm:t>
    </dgm:pt>
    <dgm:pt modelId="{0D95B08F-CB74-4C6E-91AC-4E645AE653BF}" type="sibTrans" cxnId="{968EA91C-31AD-4F1F-8BBF-50B0E124D545}">
      <dgm:prSet/>
      <dgm:spPr/>
      <dgm:t>
        <a:bodyPr/>
        <a:lstStyle/>
        <a:p>
          <a:endParaRPr lang="en-US"/>
        </a:p>
      </dgm:t>
    </dgm:pt>
    <dgm:pt modelId="{0BF10736-6077-4854-8D48-83AA443A3512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Release image </a:t>
          </a:r>
          <a:br>
            <a:rPr lang="en-US" dirty="0">
              <a:latin typeface="Calibri"/>
            </a:rPr>
          </a:br>
          <a:r>
            <a:rPr lang="en-US" dirty="0"/>
            <a:t>available</a:t>
          </a:r>
        </a:p>
      </dgm:t>
    </dgm:pt>
    <dgm:pt modelId="{1177FD22-495F-4F53-A2BB-D9CB6A01F830}" type="parTrans" cxnId="{973A793C-5689-4C82-B0E7-0C86353AF056}">
      <dgm:prSet/>
      <dgm:spPr/>
    </dgm:pt>
    <dgm:pt modelId="{7E5EA8C1-1EEA-441B-8686-DB441F6E8702}" type="sibTrans" cxnId="{973A793C-5689-4C82-B0E7-0C86353AF056}">
      <dgm:prSet/>
      <dgm:spPr/>
    </dgm:pt>
    <dgm:pt modelId="{A24E2374-3F16-40CD-B2A8-BDC4E024E7BF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Put workspace </a:t>
          </a:r>
          <a:r>
            <a:rPr lang="en-US" dirty="0" err="1">
              <a:latin typeface="Calibri"/>
            </a:rPr>
            <a:t>osdeps</a:t>
          </a:r>
          <a:r>
            <a:rPr lang="en-US" dirty="0">
              <a:latin typeface="Calibri"/>
            </a:rPr>
            <a:t> in </a:t>
          </a:r>
          <a:r>
            <a:rPr lang="en-US" dirty="0" err="1">
              <a:latin typeface="Calibri"/>
            </a:rPr>
            <a:t>Dockerfile</a:t>
          </a:r>
          <a:endParaRPr lang="en-US" dirty="0">
            <a:latin typeface="Calibri"/>
          </a:endParaRPr>
        </a:p>
      </dgm:t>
    </dgm:pt>
    <dgm:pt modelId="{25089C4D-0848-4251-B576-E79E36366540}" type="parTrans" cxnId="{3456B9D1-6035-4B32-A98B-A0CF6E74AF49}">
      <dgm:prSet/>
      <dgm:spPr/>
    </dgm:pt>
    <dgm:pt modelId="{8D130E91-AA56-4479-B5C3-44698DD3ED36}" type="sibTrans" cxnId="{3456B9D1-6035-4B32-A98B-A0CF6E74AF49}">
      <dgm:prSet/>
      <dgm:spPr/>
    </dgm:pt>
    <dgm:pt modelId="{FC249E82-E1AA-4751-A2C6-46C2F983DFCA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Use it for development</a:t>
          </a:r>
          <a:endParaRPr lang="en-US" dirty="0"/>
        </a:p>
      </dgm:t>
    </dgm:pt>
    <dgm:pt modelId="{9B2ADDEC-7E27-48D1-93F0-87166CBBD065}" type="parTrans" cxnId="{86E6AB67-71CE-436F-92D3-7C63625E2AF0}">
      <dgm:prSet/>
      <dgm:spPr/>
    </dgm:pt>
    <dgm:pt modelId="{81447128-98E7-44EB-80C0-A5C982825A08}" type="sibTrans" cxnId="{86E6AB67-71CE-436F-92D3-7C63625E2AF0}">
      <dgm:prSet/>
      <dgm:spPr/>
    </dgm:pt>
    <dgm:pt modelId="{71988659-A7BB-4573-8C8D-36474C74C02C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Execute </a:t>
          </a:r>
          <a:r>
            <a:rPr lang="en-US" dirty="0" err="1">
              <a:latin typeface="Calibri"/>
            </a:rPr>
            <a:t>startscripts</a:t>
          </a:r>
          <a:r>
            <a:rPr lang="en-US" dirty="0">
              <a:latin typeface="Calibri"/>
            </a:rPr>
            <a:t> to run software</a:t>
          </a:r>
          <a:endParaRPr lang="en-US" dirty="0"/>
        </a:p>
      </dgm:t>
    </dgm:pt>
    <dgm:pt modelId="{79B0D7D4-3C0E-433A-AFF5-A48E0BFD7ADB}" type="parTrans" cxnId="{E1B7574F-BE10-477F-A1DC-87D5B707F19C}">
      <dgm:prSet/>
      <dgm:spPr/>
    </dgm:pt>
    <dgm:pt modelId="{836647FB-6AB0-4046-B569-53E1C913BE85}" type="sibTrans" cxnId="{E1B7574F-BE10-477F-A1DC-87D5B707F19C}">
      <dgm:prSet/>
      <dgm:spPr/>
    </dgm:pt>
    <dgm:pt modelId="{C1142E65-39C5-432C-8D36-5B312412EFF9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Fill setup_workspace.bash</a:t>
          </a:r>
        </a:p>
      </dgm:t>
    </dgm:pt>
    <dgm:pt modelId="{4277DC4E-0706-4586-84DF-0F6D47C4FC8A}" type="parTrans" cxnId="{0146AF87-EC0A-4D97-AB2C-F33D677F60F8}">
      <dgm:prSet/>
      <dgm:spPr/>
    </dgm:pt>
    <dgm:pt modelId="{8DE8EEE4-EB62-449E-83FA-BA1561A7F555}" type="sibTrans" cxnId="{0146AF87-EC0A-4D97-AB2C-F33D677F60F8}">
      <dgm:prSet/>
      <dgm:spPr/>
    </dgm:pt>
    <dgm:pt modelId="{DF7072F3-81FA-42FF-923F-DDCD813B3CC0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Create startscripts</a:t>
          </a:r>
        </a:p>
      </dgm:t>
    </dgm:pt>
    <dgm:pt modelId="{485647F1-56F2-4907-9F36-D55BE282101F}" type="parTrans" cxnId="{89441BD4-453A-49D3-AABE-A4D55EF510E2}">
      <dgm:prSet/>
      <dgm:spPr/>
    </dgm:pt>
    <dgm:pt modelId="{CD681F0A-4A54-4AB5-868F-52A8F698B48B}" type="sibTrans" cxnId="{89441BD4-453A-49D3-AABE-A4D55EF510E2}">
      <dgm:prSet/>
      <dgm:spPr/>
    </dgm:pt>
    <dgm:pt modelId="{BD30D45C-6322-4ADB-BA77-7E7F4531AD64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Fork and clone docker_development repo</a:t>
          </a:r>
        </a:p>
      </dgm:t>
    </dgm:pt>
    <dgm:pt modelId="{86E49043-FF6F-4269-9FD0-BFE9E248995D}" type="parTrans" cxnId="{C9DC5CCE-AF8D-40AB-94DC-CD84C2BA4643}">
      <dgm:prSet/>
      <dgm:spPr/>
    </dgm:pt>
    <dgm:pt modelId="{C9B3F069-A3F3-419A-83B7-8EA7EB480469}" type="sibTrans" cxnId="{C9DC5CCE-AF8D-40AB-94DC-CD84C2BA4643}">
      <dgm:prSet/>
      <dgm:spPr/>
    </dgm:pt>
    <dgm:pt modelId="{710C46B4-C325-4A9F-8D4D-185CC391DC3D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If wanted, create release</a:t>
          </a:r>
        </a:p>
      </dgm:t>
    </dgm:pt>
    <dgm:pt modelId="{E41E5E96-CD7C-447A-B8AD-216BA2F6E875}" type="parTrans" cxnId="{4ABB5828-7FD6-4325-B245-C0A3B0773FEA}">
      <dgm:prSet/>
      <dgm:spPr/>
    </dgm:pt>
    <dgm:pt modelId="{E7BF58C3-177E-4A84-807E-DA2FABBCFD08}" type="sibTrans" cxnId="{4ABB5828-7FD6-4325-B245-C0A3B0773FEA}">
      <dgm:prSet/>
      <dgm:spPr/>
    </dgm:pt>
    <dgm:pt modelId="{4AD71EAD-2C46-40F2-B4FF-50FBB6A11BA4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Set "release" as default execmode</a:t>
          </a:r>
        </a:p>
      </dgm:t>
    </dgm:pt>
    <dgm:pt modelId="{5AF68ECC-9913-482E-A791-4D11B550DE8A}" type="parTrans" cxnId="{060DCA86-BC82-4F52-B134-70D061D1C37C}">
      <dgm:prSet/>
      <dgm:spPr/>
    </dgm:pt>
    <dgm:pt modelId="{F2CEC4D5-705C-44A3-AB6E-9022A706ECA6}" type="sibTrans" cxnId="{060DCA86-BC82-4F52-B134-70D061D1C37C}">
      <dgm:prSet/>
      <dgm:spPr/>
    </dgm:pt>
    <dgm:pt modelId="{C4989BAA-5116-4695-8769-620374A9A019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Push base image to registry</a:t>
          </a:r>
        </a:p>
      </dgm:t>
    </dgm:pt>
    <dgm:pt modelId="{26585CC3-57ED-4C81-B575-0E7EF23FBC1F}" type="parTrans" cxnId="{21F5DA02-F849-45B4-9002-5A8071D25894}">
      <dgm:prSet/>
      <dgm:spPr/>
    </dgm:pt>
    <dgm:pt modelId="{C9753859-A192-4CD0-9842-7E2F3167A444}" type="sibTrans" cxnId="{21F5DA02-F849-45B4-9002-5A8071D25894}">
      <dgm:prSet/>
      <dgm:spPr/>
    </dgm:pt>
    <dgm:pt modelId="{E956A940-1278-4ADB-B095-D57752CF49F8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Edit settings.bash</a:t>
          </a:r>
          <a:endParaRPr lang="en-US" dirty="0"/>
        </a:p>
      </dgm:t>
    </dgm:pt>
    <dgm:pt modelId="{CA237A51-ECDF-4EF7-9BF0-D8274E13AC74}" type="parTrans" cxnId="{8FF1CC94-0B28-4470-BF8F-A86E7A26A7F9}">
      <dgm:prSet/>
      <dgm:spPr/>
    </dgm:pt>
    <dgm:pt modelId="{E891A456-A086-4A6B-AC6B-CE9A1E5541F8}" type="sibTrans" cxnId="{8FF1CC94-0B28-4470-BF8F-A86E7A26A7F9}">
      <dgm:prSet/>
      <dgm:spPr/>
    </dgm:pt>
    <dgm:pt modelId="{D141646D-4EFB-4A17-B095-06A6674968C4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project name, devel as default execmode</a:t>
          </a:r>
          <a:endParaRPr lang="en-US" dirty="0"/>
        </a:p>
      </dgm:t>
    </dgm:pt>
    <dgm:pt modelId="{550EAA9D-F4B7-4C8E-A370-BDA436BC2C24}" type="parTrans" cxnId="{C541DDE8-744B-468E-B07F-A1A457BF9C7A}">
      <dgm:prSet/>
      <dgm:spPr/>
    </dgm:pt>
    <dgm:pt modelId="{72CD2CAA-93BC-41F0-92A6-EB61F3DEFB41}" type="sibTrans" cxnId="{C541DDE8-744B-468E-B07F-A1A457BF9C7A}">
      <dgm:prSet/>
      <dgm:spPr/>
    </dgm:pt>
    <dgm:pt modelId="{D4D17A9C-0DD6-4BD0-BA1C-DD1A279DAF7C}" type="pres">
      <dgm:prSet presAssocID="{70A6D40D-12F3-4188-9E4A-6EDFAA43E9C3}" presName="linearFlow" presStyleCnt="0">
        <dgm:presLayoutVars>
          <dgm:dir/>
          <dgm:animLvl val="lvl"/>
          <dgm:resizeHandles val="exact"/>
        </dgm:presLayoutVars>
      </dgm:prSet>
      <dgm:spPr/>
    </dgm:pt>
    <dgm:pt modelId="{33ECAA16-4700-4E45-AE42-712413333D7A}" type="pres">
      <dgm:prSet presAssocID="{097EADA6-D381-4C5F-9A08-6B2DB5068484}" presName="composite" presStyleCnt="0"/>
      <dgm:spPr/>
    </dgm:pt>
    <dgm:pt modelId="{665A29DD-DFC9-4D8E-83A4-D115B43341E7}" type="pres">
      <dgm:prSet presAssocID="{097EADA6-D381-4C5F-9A08-6B2DB506848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6D2911D-D462-4789-B42E-088034A81A84}" type="pres">
      <dgm:prSet presAssocID="{097EADA6-D381-4C5F-9A08-6B2DB5068484}" presName="descendantText" presStyleLbl="alignAcc1" presStyleIdx="0" presStyleCnt="4">
        <dgm:presLayoutVars>
          <dgm:bulletEnabled val="1"/>
        </dgm:presLayoutVars>
      </dgm:prSet>
      <dgm:spPr/>
    </dgm:pt>
    <dgm:pt modelId="{CDD40CDC-DB60-4F80-8B04-B9FCC6FD3B10}" type="pres">
      <dgm:prSet presAssocID="{3382688B-4B4A-43C2-9789-83D497265C6B}" presName="sp" presStyleCnt="0"/>
      <dgm:spPr/>
    </dgm:pt>
    <dgm:pt modelId="{A6E81614-BE47-4D5B-A25B-28EA45005495}" type="pres">
      <dgm:prSet presAssocID="{425092CB-E21B-44C9-AFA3-EDE3E202D6F8}" presName="composite" presStyleCnt="0"/>
      <dgm:spPr/>
    </dgm:pt>
    <dgm:pt modelId="{739335CE-5151-47E1-A5BF-05995CBF9A82}" type="pres">
      <dgm:prSet presAssocID="{425092CB-E21B-44C9-AFA3-EDE3E202D6F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9242DD0-614D-4E07-9431-E93317E80917}" type="pres">
      <dgm:prSet presAssocID="{425092CB-E21B-44C9-AFA3-EDE3E202D6F8}" presName="descendantText" presStyleLbl="alignAcc1" presStyleIdx="1" presStyleCnt="4">
        <dgm:presLayoutVars>
          <dgm:bulletEnabled val="1"/>
        </dgm:presLayoutVars>
      </dgm:prSet>
      <dgm:spPr/>
    </dgm:pt>
    <dgm:pt modelId="{16287E9C-9724-4785-8757-B3156FAB554B}" type="pres">
      <dgm:prSet presAssocID="{2217E291-D062-478B-BAD0-141A28E5AF1C}" presName="sp" presStyleCnt="0"/>
      <dgm:spPr/>
    </dgm:pt>
    <dgm:pt modelId="{5AA45857-0D38-47C9-A8BE-F116671FE843}" type="pres">
      <dgm:prSet presAssocID="{6264FB2B-0B61-4932-BC58-E3E7CBAC3A71}" presName="composite" presStyleCnt="0"/>
      <dgm:spPr/>
    </dgm:pt>
    <dgm:pt modelId="{A35FC70C-2E24-4E7D-9FD2-E63462CAFBFD}" type="pres">
      <dgm:prSet presAssocID="{6264FB2B-0B61-4932-BC58-E3E7CBAC3A7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DB18D42-E372-45EA-B2B9-C806C9A37DB2}" type="pres">
      <dgm:prSet presAssocID="{6264FB2B-0B61-4932-BC58-E3E7CBAC3A71}" presName="descendantText" presStyleLbl="alignAcc1" presStyleIdx="2" presStyleCnt="4">
        <dgm:presLayoutVars>
          <dgm:bulletEnabled val="1"/>
        </dgm:presLayoutVars>
      </dgm:prSet>
      <dgm:spPr/>
    </dgm:pt>
    <dgm:pt modelId="{9872FE3A-44F6-4F45-9E08-DD17C8E2CDAE}" type="pres">
      <dgm:prSet presAssocID="{569DBB05-F571-450F-AA47-9FA0C5694C91}" presName="sp" presStyleCnt="0"/>
      <dgm:spPr/>
    </dgm:pt>
    <dgm:pt modelId="{7D2FEC29-8020-49B5-AA4E-608588E35D3C}" type="pres">
      <dgm:prSet presAssocID="{0BF10736-6077-4854-8D48-83AA443A3512}" presName="composite" presStyleCnt="0"/>
      <dgm:spPr/>
    </dgm:pt>
    <dgm:pt modelId="{D8428D6A-1D3A-4335-A542-7F37016DEE6D}" type="pres">
      <dgm:prSet presAssocID="{0BF10736-6077-4854-8D48-83AA443A351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694CE9D-16E2-4DAE-AF2A-C516F3D0DDE8}" type="pres">
      <dgm:prSet presAssocID="{0BF10736-6077-4854-8D48-83AA443A351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E6DBC00-42B4-416D-B595-937052BDF5F7}" srcId="{70A6D40D-12F3-4188-9E4A-6EDFAA43E9C3}" destId="{6264FB2B-0B61-4932-BC58-E3E7CBAC3A71}" srcOrd="2" destOrd="0" parTransId="{46C7B690-DFA1-4076-9D07-2F6B49BDF3E8}" sibTransId="{569DBB05-F571-450F-AA47-9FA0C5694C91}"/>
    <dgm:cxn modelId="{14535301-69E6-477A-9E11-D443611EECE3}" type="presOf" srcId="{D141646D-4EFB-4A17-B095-06A6674968C4}" destId="{99242DD0-614D-4E07-9431-E93317E80917}" srcOrd="0" destOrd="2" presId="urn:microsoft.com/office/officeart/2005/8/layout/chevron2"/>
    <dgm:cxn modelId="{60C3AC02-6E6E-4D17-90C7-CE9A1C9FE2CA}" type="presOf" srcId="{6264FB2B-0B61-4932-BC58-E3E7CBAC3A71}" destId="{A35FC70C-2E24-4E7D-9FD2-E63462CAFBFD}" srcOrd="0" destOrd="0" presId="urn:microsoft.com/office/officeart/2005/8/layout/chevron2"/>
    <dgm:cxn modelId="{21F5DA02-F849-45B4-9002-5A8071D25894}" srcId="{097EADA6-D381-4C5F-9A08-6B2DB5068484}" destId="{C4989BAA-5116-4695-8769-620374A9A019}" srcOrd="1" destOrd="0" parTransId="{26585CC3-57ED-4C81-B575-0E7EF23FBC1F}" sibTransId="{C9753859-A192-4CD0-9842-7E2F3167A444}"/>
    <dgm:cxn modelId="{DBBACD06-C51A-4B56-B7C9-E3F8A18C8147}" type="presOf" srcId="{3E40D739-DF4F-41D2-A1D7-700DF96AE2AD}" destId="{2DB18D42-E372-45EA-B2B9-C806C9A37DB2}" srcOrd="0" destOrd="2" presId="urn:microsoft.com/office/officeart/2005/8/layout/chevron2"/>
    <dgm:cxn modelId="{6FAED607-8AB6-4695-8B51-ECE7670DDCB8}" srcId="{6264FB2B-0B61-4932-BC58-E3E7CBAC3A71}" destId="{00454B8C-0511-42E6-9453-2B9A4FCD2ABF}" srcOrd="1" destOrd="0" parTransId="{D22845BA-BD4E-4B85-BE9B-6C15E5F48D77}" sibTransId="{2AB2D2B7-E661-4DA7-A554-7AC883081FE7}"/>
    <dgm:cxn modelId="{44863F08-1B81-4B71-9BAA-3A4B3685FA98}" srcId="{70A6D40D-12F3-4188-9E4A-6EDFAA43E9C3}" destId="{097EADA6-D381-4C5F-9A08-6B2DB5068484}" srcOrd="0" destOrd="0" parTransId="{1D59C304-7927-4722-8CBD-00ACBC89CF78}" sibTransId="{3382688B-4B4A-43C2-9789-83D497265C6B}"/>
    <dgm:cxn modelId="{802B7809-CE58-47DE-A2D5-8B0E3F737313}" type="presOf" srcId="{E956A940-1278-4ADB-B095-D57752CF49F8}" destId="{99242DD0-614D-4E07-9431-E93317E80917}" srcOrd="0" destOrd="1" presId="urn:microsoft.com/office/officeart/2005/8/layout/chevron2"/>
    <dgm:cxn modelId="{C28CD70C-13B5-4373-86ED-235709C31E0A}" type="presOf" srcId="{71988659-A7BB-4573-8C8D-36474C74C02C}" destId="{3694CE9D-16E2-4DAE-AF2A-C516F3D0DDE8}" srcOrd="0" destOrd="0" presId="urn:microsoft.com/office/officeart/2005/8/layout/chevron2"/>
    <dgm:cxn modelId="{5DB32814-65A1-48A5-A65B-1D0D2F37E99B}" srcId="{097EADA6-D381-4C5F-9A08-6B2DB5068484}" destId="{DB02E335-13B1-4C6E-AA37-FF7F3BF4CC29}" srcOrd="0" destOrd="0" parTransId="{95766A11-2D9A-4172-9855-9F9CC6156F13}" sibTransId="{9F70FAAE-2989-4942-B3E0-74772CAB7782}"/>
    <dgm:cxn modelId="{968EA91C-31AD-4F1F-8BBF-50B0E124D545}" srcId="{6264FB2B-0B61-4932-BC58-E3E7CBAC3A71}" destId="{3E40D739-DF4F-41D2-A1D7-700DF96AE2AD}" srcOrd="2" destOrd="0" parTransId="{B3B0F238-1984-471A-8A32-1C9349B73F36}" sibTransId="{0D95B08F-CB74-4C6E-91AC-4E645AE653BF}"/>
    <dgm:cxn modelId="{F2274727-10F7-41F3-B101-DD08D305E6F5}" type="presOf" srcId="{097EADA6-D381-4C5F-9A08-6B2DB5068484}" destId="{665A29DD-DFC9-4D8E-83A4-D115B43341E7}" srcOrd="0" destOrd="0" presId="urn:microsoft.com/office/officeart/2005/8/layout/chevron2"/>
    <dgm:cxn modelId="{4ABB5828-7FD6-4325-B245-C0A3B0773FEA}" srcId="{6264FB2B-0B61-4932-BC58-E3E7CBAC3A71}" destId="{710C46B4-C325-4A9F-8D4D-185CC391DC3D}" srcOrd="4" destOrd="0" parTransId="{E41E5E96-CD7C-447A-B8AD-216BA2F6E875}" sibTransId="{E7BF58C3-177E-4A84-807E-DA2FABBCFD08}"/>
    <dgm:cxn modelId="{F3354D2B-2483-4202-A86F-8342CA000AA2}" type="presOf" srcId="{BD30D45C-6322-4ADB-BA77-7E7F4531AD64}" destId="{99242DD0-614D-4E07-9431-E93317E80917}" srcOrd="0" destOrd="0" presId="urn:microsoft.com/office/officeart/2005/8/layout/chevron2"/>
    <dgm:cxn modelId="{973A793C-5689-4C82-B0E7-0C86353AF056}" srcId="{70A6D40D-12F3-4188-9E4A-6EDFAA43E9C3}" destId="{0BF10736-6077-4854-8D48-83AA443A3512}" srcOrd="3" destOrd="0" parTransId="{1177FD22-495F-4F53-A2BB-D9CB6A01F830}" sibTransId="{7E5EA8C1-1EEA-441B-8686-DB441F6E8702}"/>
    <dgm:cxn modelId="{761AEA43-42AF-4D20-A5E5-1E274370283E}" type="presOf" srcId="{4AD71EAD-2C46-40F2-B4FF-50FBB6A11BA4}" destId="{2DB18D42-E372-45EA-B2B9-C806C9A37DB2}" srcOrd="0" destOrd="5" presId="urn:microsoft.com/office/officeart/2005/8/layout/chevron2"/>
    <dgm:cxn modelId="{86E6AB67-71CE-436F-92D3-7C63625E2AF0}" srcId="{6264FB2B-0B61-4932-BC58-E3E7CBAC3A71}" destId="{FC249E82-E1AA-4751-A2C6-46C2F983DFCA}" srcOrd="0" destOrd="0" parTransId="{9B2ADDEC-7E27-48D1-93F0-87166CBBD065}" sibTransId="{81447128-98E7-44EB-80C0-A5C982825A08}"/>
    <dgm:cxn modelId="{E642946A-72EC-4899-BB8A-3CEB04C47739}" type="presOf" srcId="{633163B5-385A-47C5-9A32-A92EE558A241}" destId="{99242DD0-614D-4E07-9431-E93317E80917}" srcOrd="0" destOrd="3" presId="urn:microsoft.com/office/officeart/2005/8/layout/chevron2"/>
    <dgm:cxn modelId="{ABE5766E-2077-48F4-BEDC-9BEF41BE6EF0}" srcId="{425092CB-E21B-44C9-AFA3-EDE3E202D6F8}" destId="{633163B5-385A-47C5-9A32-A92EE558A241}" srcOrd="2" destOrd="0" parTransId="{0F374C7A-3133-4C93-8874-41A2ECD2F9D5}" sibTransId="{668EF979-2CD4-4B6A-9B25-B0D55DC0A714}"/>
    <dgm:cxn modelId="{E1B7574F-BE10-477F-A1DC-87D5B707F19C}" srcId="{0BF10736-6077-4854-8D48-83AA443A3512}" destId="{71988659-A7BB-4573-8C8D-36474C74C02C}" srcOrd="0" destOrd="0" parTransId="{79B0D7D4-3C0E-433A-AFF5-A48E0BFD7ADB}" sibTransId="{836647FB-6AB0-4046-B569-53E1C913BE85}"/>
    <dgm:cxn modelId="{F542CA70-9B68-4A93-AACF-DE9FDFADB390}" type="presOf" srcId="{A24E2374-3F16-40CD-B2A8-BDC4E024E7BF}" destId="{99242DD0-614D-4E07-9431-E93317E80917}" srcOrd="0" destOrd="4" presId="urn:microsoft.com/office/officeart/2005/8/layout/chevron2"/>
    <dgm:cxn modelId="{C750D970-0A22-4736-85B9-4E8C6666D919}" type="presOf" srcId="{425092CB-E21B-44C9-AFA3-EDE3E202D6F8}" destId="{739335CE-5151-47E1-A5BF-05995CBF9A82}" srcOrd="0" destOrd="0" presId="urn:microsoft.com/office/officeart/2005/8/layout/chevron2"/>
    <dgm:cxn modelId="{060DCA86-BC82-4F52-B134-70D061D1C37C}" srcId="{710C46B4-C325-4A9F-8D4D-185CC391DC3D}" destId="{4AD71EAD-2C46-40F2-B4FF-50FBB6A11BA4}" srcOrd="0" destOrd="0" parTransId="{5AF68ECC-9913-482E-A791-4D11B550DE8A}" sibTransId="{F2CEC4D5-705C-44A3-AB6E-9022A706ECA6}"/>
    <dgm:cxn modelId="{0146AF87-EC0A-4D97-AB2C-F33D677F60F8}" srcId="{425092CB-E21B-44C9-AFA3-EDE3E202D6F8}" destId="{C1142E65-39C5-432C-8D36-5B312412EFF9}" srcOrd="4" destOrd="0" parTransId="{4277DC4E-0706-4586-84DF-0F6D47C4FC8A}" sibTransId="{8DE8EEE4-EB62-449E-83FA-BA1561A7F555}"/>
    <dgm:cxn modelId="{8FF1CC94-0B28-4470-BF8F-A86E7A26A7F9}" srcId="{425092CB-E21B-44C9-AFA3-EDE3E202D6F8}" destId="{E956A940-1278-4ADB-B095-D57752CF49F8}" srcOrd="1" destOrd="0" parTransId="{CA237A51-ECDF-4EF7-9BF0-D8274E13AC74}" sibTransId="{E891A456-A086-4A6B-AC6B-CE9A1E5541F8}"/>
    <dgm:cxn modelId="{A6E56897-B379-4E9B-BF14-89611DFFCD8C}" type="presOf" srcId="{FC249E82-E1AA-4751-A2C6-46C2F983DFCA}" destId="{2DB18D42-E372-45EA-B2B9-C806C9A37DB2}" srcOrd="0" destOrd="0" presId="urn:microsoft.com/office/officeart/2005/8/layout/chevron2"/>
    <dgm:cxn modelId="{ADE915B1-D94A-4E32-B8D0-9BC820B9E7CC}" type="presOf" srcId="{DB02E335-13B1-4C6E-AA37-FF7F3BF4CC29}" destId="{96D2911D-D462-4789-B42E-088034A81A84}" srcOrd="0" destOrd="0" presId="urn:microsoft.com/office/officeart/2005/8/layout/chevron2"/>
    <dgm:cxn modelId="{327911B2-DEF8-4D56-9808-525E5B67CE60}" type="presOf" srcId="{C1142E65-39C5-432C-8D36-5B312412EFF9}" destId="{99242DD0-614D-4E07-9431-E93317E80917}" srcOrd="0" destOrd="5" presId="urn:microsoft.com/office/officeart/2005/8/layout/chevron2"/>
    <dgm:cxn modelId="{103377C0-3F0C-427F-82D1-2CFBB2E95184}" srcId="{70A6D40D-12F3-4188-9E4A-6EDFAA43E9C3}" destId="{425092CB-E21B-44C9-AFA3-EDE3E202D6F8}" srcOrd="1" destOrd="0" parTransId="{88B60D58-6B1A-4BAF-953E-3E0B6E86AB21}" sibTransId="{2217E291-D062-478B-BAD0-141A28E5AF1C}"/>
    <dgm:cxn modelId="{C9DC5CCE-AF8D-40AB-94DC-CD84C2BA4643}" srcId="{425092CB-E21B-44C9-AFA3-EDE3E202D6F8}" destId="{BD30D45C-6322-4ADB-BA77-7E7F4531AD64}" srcOrd="0" destOrd="0" parTransId="{86E49043-FF6F-4269-9FD0-BFE9E248995D}" sibTransId="{C9B3F069-A3F3-419A-83B7-8EA7EB480469}"/>
    <dgm:cxn modelId="{3456B9D1-6035-4B32-A98B-A0CF6E74AF49}" srcId="{425092CB-E21B-44C9-AFA3-EDE3E202D6F8}" destId="{A24E2374-3F16-40CD-B2A8-BDC4E024E7BF}" srcOrd="3" destOrd="0" parTransId="{25089C4D-0848-4251-B576-E79E36366540}" sibTransId="{8D130E91-AA56-4479-B5C3-44698DD3ED36}"/>
    <dgm:cxn modelId="{913112D2-9FD6-49F7-A72A-F74183B71B7E}" type="presOf" srcId="{C4989BAA-5116-4695-8769-620374A9A019}" destId="{96D2911D-D462-4789-B42E-088034A81A84}" srcOrd="0" destOrd="1" presId="urn:microsoft.com/office/officeart/2005/8/layout/chevron2"/>
    <dgm:cxn modelId="{89441BD4-453A-49D3-AABE-A4D55EF510E2}" srcId="{6264FB2B-0B61-4932-BC58-E3E7CBAC3A71}" destId="{DF7072F3-81FA-42FF-923F-DDCD813B3CC0}" srcOrd="3" destOrd="0" parTransId="{485647F1-56F2-4907-9F36-D55BE282101F}" sibTransId="{CD681F0A-4A54-4AB5-868F-52A8F698B48B}"/>
    <dgm:cxn modelId="{672D57DC-2582-41BC-9344-A420D41E700D}" type="presOf" srcId="{710C46B4-C325-4A9F-8D4D-185CC391DC3D}" destId="{2DB18D42-E372-45EA-B2B9-C806C9A37DB2}" srcOrd="0" destOrd="4" presId="urn:microsoft.com/office/officeart/2005/8/layout/chevron2"/>
    <dgm:cxn modelId="{D9A449E1-FB0F-46B5-8714-9474D70574E0}" type="presOf" srcId="{DF7072F3-81FA-42FF-923F-DDCD813B3CC0}" destId="{2DB18D42-E372-45EA-B2B9-C806C9A37DB2}" srcOrd="0" destOrd="3" presId="urn:microsoft.com/office/officeart/2005/8/layout/chevron2"/>
    <dgm:cxn modelId="{6C4E44E7-4CA6-43B6-A16B-D68EB00A3F19}" type="presOf" srcId="{0BF10736-6077-4854-8D48-83AA443A3512}" destId="{D8428D6A-1D3A-4335-A542-7F37016DEE6D}" srcOrd="0" destOrd="0" presId="urn:microsoft.com/office/officeart/2005/8/layout/chevron2"/>
    <dgm:cxn modelId="{C541DDE8-744B-468E-B07F-A1A457BF9C7A}" srcId="{E956A940-1278-4ADB-B095-D57752CF49F8}" destId="{D141646D-4EFB-4A17-B095-06A6674968C4}" srcOrd="0" destOrd="0" parTransId="{550EAA9D-F4B7-4C8E-A370-BDA436BC2C24}" sibTransId="{72CD2CAA-93BC-41F0-92A6-EB61F3DEFB41}"/>
    <dgm:cxn modelId="{DAC9F3EA-4923-4F3B-B817-EA57198ECCF9}" type="presOf" srcId="{00454B8C-0511-42E6-9453-2B9A4FCD2ABF}" destId="{2DB18D42-E372-45EA-B2B9-C806C9A37DB2}" srcOrd="0" destOrd="1" presId="urn:microsoft.com/office/officeart/2005/8/layout/chevron2"/>
    <dgm:cxn modelId="{57376CF9-3B3E-4736-9AE4-8D12B619B1D2}" type="presOf" srcId="{70A6D40D-12F3-4188-9E4A-6EDFAA43E9C3}" destId="{D4D17A9C-0DD6-4BD0-BA1C-DD1A279DAF7C}" srcOrd="0" destOrd="0" presId="urn:microsoft.com/office/officeart/2005/8/layout/chevron2"/>
    <dgm:cxn modelId="{A23EBF4E-F069-46BB-B28B-3B7C0B3D2D98}" type="presParOf" srcId="{D4D17A9C-0DD6-4BD0-BA1C-DD1A279DAF7C}" destId="{33ECAA16-4700-4E45-AE42-712413333D7A}" srcOrd="0" destOrd="0" presId="urn:microsoft.com/office/officeart/2005/8/layout/chevron2"/>
    <dgm:cxn modelId="{D56E5C11-B97B-4E0D-8D5A-B8C310199252}" type="presParOf" srcId="{33ECAA16-4700-4E45-AE42-712413333D7A}" destId="{665A29DD-DFC9-4D8E-83A4-D115B43341E7}" srcOrd="0" destOrd="0" presId="urn:microsoft.com/office/officeart/2005/8/layout/chevron2"/>
    <dgm:cxn modelId="{4FA136C0-DD13-4E63-BC03-BA8D995507C4}" type="presParOf" srcId="{33ECAA16-4700-4E45-AE42-712413333D7A}" destId="{96D2911D-D462-4789-B42E-088034A81A84}" srcOrd="1" destOrd="0" presId="urn:microsoft.com/office/officeart/2005/8/layout/chevron2"/>
    <dgm:cxn modelId="{45362502-6B8B-4659-8D51-90B0388BF0E6}" type="presParOf" srcId="{D4D17A9C-0DD6-4BD0-BA1C-DD1A279DAF7C}" destId="{CDD40CDC-DB60-4F80-8B04-B9FCC6FD3B10}" srcOrd="1" destOrd="0" presId="urn:microsoft.com/office/officeart/2005/8/layout/chevron2"/>
    <dgm:cxn modelId="{1C26F9F7-D553-4616-8484-E424245AEDF0}" type="presParOf" srcId="{D4D17A9C-0DD6-4BD0-BA1C-DD1A279DAF7C}" destId="{A6E81614-BE47-4D5B-A25B-28EA45005495}" srcOrd="2" destOrd="0" presId="urn:microsoft.com/office/officeart/2005/8/layout/chevron2"/>
    <dgm:cxn modelId="{4A1172BF-78FB-49ED-82E1-BDE2AA180403}" type="presParOf" srcId="{A6E81614-BE47-4D5B-A25B-28EA45005495}" destId="{739335CE-5151-47E1-A5BF-05995CBF9A82}" srcOrd="0" destOrd="0" presId="urn:microsoft.com/office/officeart/2005/8/layout/chevron2"/>
    <dgm:cxn modelId="{5628E621-B0EE-4A09-A52B-BC2101822CA5}" type="presParOf" srcId="{A6E81614-BE47-4D5B-A25B-28EA45005495}" destId="{99242DD0-614D-4E07-9431-E93317E80917}" srcOrd="1" destOrd="0" presId="urn:microsoft.com/office/officeart/2005/8/layout/chevron2"/>
    <dgm:cxn modelId="{654DC8B5-EA27-486F-A8CF-1180CDDDE543}" type="presParOf" srcId="{D4D17A9C-0DD6-4BD0-BA1C-DD1A279DAF7C}" destId="{16287E9C-9724-4785-8757-B3156FAB554B}" srcOrd="3" destOrd="0" presId="urn:microsoft.com/office/officeart/2005/8/layout/chevron2"/>
    <dgm:cxn modelId="{3932C289-7167-43EE-8EF9-EB3B741036C4}" type="presParOf" srcId="{D4D17A9C-0DD6-4BD0-BA1C-DD1A279DAF7C}" destId="{5AA45857-0D38-47C9-A8BE-F116671FE843}" srcOrd="4" destOrd="0" presId="urn:microsoft.com/office/officeart/2005/8/layout/chevron2"/>
    <dgm:cxn modelId="{D985EDA2-FE60-4A61-AE56-A1533F1A68B8}" type="presParOf" srcId="{5AA45857-0D38-47C9-A8BE-F116671FE843}" destId="{A35FC70C-2E24-4E7D-9FD2-E63462CAFBFD}" srcOrd="0" destOrd="0" presId="urn:microsoft.com/office/officeart/2005/8/layout/chevron2"/>
    <dgm:cxn modelId="{095551EB-3787-4A6E-BD18-4FA4FB527F74}" type="presParOf" srcId="{5AA45857-0D38-47C9-A8BE-F116671FE843}" destId="{2DB18D42-E372-45EA-B2B9-C806C9A37DB2}" srcOrd="1" destOrd="0" presId="urn:microsoft.com/office/officeart/2005/8/layout/chevron2"/>
    <dgm:cxn modelId="{33090427-A9FD-48BF-B4E6-E5ED937810B1}" type="presParOf" srcId="{D4D17A9C-0DD6-4BD0-BA1C-DD1A279DAF7C}" destId="{9872FE3A-44F6-4F45-9E08-DD17C8E2CDAE}" srcOrd="5" destOrd="0" presId="urn:microsoft.com/office/officeart/2005/8/layout/chevron2"/>
    <dgm:cxn modelId="{9166FD06-29F5-4324-B34F-53399AAAFAD1}" type="presParOf" srcId="{D4D17A9C-0DD6-4BD0-BA1C-DD1A279DAF7C}" destId="{7D2FEC29-8020-49B5-AA4E-608588E35D3C}" srcOrd="6" destOrd="0" presId="urn:microsoft.com/office/officeart/2005/8/layout/chevron2"/>
    <dgm:cxn modelId="{F7AE2593-30B2-4A53-90CB-53BA39A7023A}" type="presParOf" srcId="{7D2FEC29-8020-49B5-AA4E-608588E35D3C}" destId="{D8428D6A-1D3A-4335-A542-7F37016DEE6D}" srcOrd="0" destOrd="0" presId="urn:microsoft.com/office/officeart/2005/8/layout/chevron2"/>
    <dgm:cxn modelId="{0638EF2A-473D-434E-8A18-7A91B639CD8F}" type="presParOf" srcId="{7D2FEC29-8020-49B5-AA4E-608588E35D3C}" destId="{3694CE9D-16E2-4DAE-AF2A-C516F3D0DDE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A29DD-DFC9-4D8E-83A4-D115B43341E7}">
      <dsp:nvSpPr>
        <dsp:cNvPr id="0" name=""/>
        <dsp:cNvSpPr/>
      </dsp:nvSpPr>
      <dsp:spPr>
        <a:xfrm rot="5400000">
          <a:off x="-192487" y="193619"/>
          <a:ext cx="1283246" cy="8982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strike="noStrike" kern="1200" cap="none" baseline="0" noProof="0" dirty="0">
              <a:latin typeface="Calibri"/>
              <a:cs typeface="Calibri"/>
            </a:rPr>
            <a:t>No base images</a:t>
          </a:r>
          <a:endParaRPr lang="en-US" sz="1100" kern="1200" dirty="0"/>
        </a:p>
      </dsp:txBody>
      <dsp:txXfrm rot="-5400000">
        <a:off x="0" y="450268"/>
        <a:ext cx="898272" cy="384974"/>
      </dsp:txXfrm>
    </dsp:sp>
    <dsp:sp modelId="{96D2911D-D462-4789-B42E-088034A81A84}">
      <dsp:nvSpPr>
        <dsp:cNvPr id="0" name=""/>
        <dsp:cNvSpPr/>
      </dsp:nvSpPr>
      <dsp:spPr>
        <a:xfrm rot="5400000">
          <a:off x="1165660" y="-266254"/>
          <a:ext cx="834110" cy="13688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Build base image</a:t>
          </a:r>
          <a:endParaRPr lang="en-US" sz="600" kern="1200" dirty="0"/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Push base image to registry</a:t>
          </a:r>
        </a:p>
      </dsp:txBody>
      <dsp:txXfrm rot="-5400000">
        <a:off x="898273" y="41851"/>
        <a:ext cx="1328167" cy="752674"/>
      </dsp:txXfrm>
    </dsp:sp>
    <dsp:sp modelId="{739335CE-5151-47E1-A5BF-05995CBF9A82}">
      <dsp:nvSpPr>
        <dsp:cNvPr id="0" name=""/>
        <dsp:cNvSpPr/>
      </dsp:nvSpPr>
      <dsp:spPr>
        <a:xfrm rot="5400000">
          <a:off x="-192487" y="1224197"/>
          <a:ext cx="1283246" cy="8982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"/>
            </a:rPr>
            <a:t>Base image available</a:t>
          </a:r>
          <a:endParaRPr lang="en-US" sz="1100" kern="1200" dirty="0"/>
        </a:p>
      </dsp:txBody>
      <dsp:txXfrm rot="-5400000">
        <a:off x="0" y="1480846"/>
        <a:ext cx="898272" cy="384974"/>
      </dsp:txXfrm>
    </dsp:sp>
    <dsp:sp modelId="{99242DD0-614D-4E07-9431-E93317E80917}">
      <dsp:nvSpPr>
        <dsp:cNvPr id="0" name=""/>
        <dsp:cNvSpPr/>
      </dsp:nvSpPr>
      <dsp:spPr>
        <a:xfrm rot="5400000">
          <a:off x="1165660" y="764322"/>
          <a:ext cx="834110" cy="13688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Fork and clone docker_development repo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Edit settings.bash</a:t>
          </a:r>
          <a:endParaRPr lang="en-US" sz="600" kern="1200" dirty="0"/>
        </a:p>
        <a:p>
          <a:pPr marL="114300" lvl="2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project name, devel as default execmode</a:t>
          </a:r>
          <a:endParaRPr lang="en-US" sz="600" kern="1200" dirty="0"/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Build </a:t>
          </a:r>
          <a:r>
            <a:rPr lang="en-US" sz="600" kern="1200" dirty="0" err="1">
              <a:latin typeface="Calibri"/>
            </a:rPr>
            <a:t>devel</a:t>
          </a:r>
          <a:r>
            <a:rPr lang="en-US" sz="600" kern="1200" dirty="0">
              <a:latin typeface="Calibri"/>
            </a:rPr>
            <a:t> image using base image</a:t>
          </a:r>
          <a:endParaRPr lang="en-US" sz="600" kern="1200" dirty="0"/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Put workspace </a:t>
          </a:r>
          <a:r>
            <a:rPr lang="en-US" sz="600" kern="1200" dirty="0" err="1">
              <a:latin typeface="Calibri"/>
            </a:rPr>
            <a:t>osdeps</a:t>
          </a:r>
          <a:r>
            <a:rPr lang="en-US" sz="600" kern="1200" dirty="0">
              <a:latin typeface="Calibri"/>
            </a:rPr>
            <a:t> in </a:t>
          </a:r>
          <a:r>
            <a:rPr lang="en-US" sz="600" kern="1200" dirty="0" err="1">
              <a:latin typeface="Calibri"/>
            </a:rPr>
            <a:t>Dockerfile</a:t>
          </a:r>
          <a:endParaRPr lang="en-US" sz="600" kern="1200" dirty="0">
            <a:latin typeface="Calibri"/>
          </a:endParaRP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Fill setup_workspace.bash</a:t>
          </a:r>
        </a:p>
      </dsp:txBody>
      <dsp:txXfrm rot="-5400000">
        <a:off x="898273" y="1072427"/>
        <a:ext cx="1328167" cy="752674"/>
      </dsp:txXfrm>
    </dsp:sp>
    <dsp:sp modelId="{A35FC70C-2E24-4E7D-9FD2-E63462CAFBFD}">
      <dsp:nvSpPr>
        <dsp:cNvPr id="0" name=""/>
        <dsp:cNvSpPr/>
      </dsp:nvSpPr>
      <dsp:spPr>
        <a:xfrm rot="5400000">
          <a:off x="-192487" y="2254774"/>
          <a:ext cx="1283246" cy="8982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"/>
            </a:rPr>
            <a:t>Devel image available</a:t>
          </a:r>
          <a:endParaRPr lang="en-US" sz="1100" kern="1200" dirty="0"/>
        </a:p>
      </dsp:txBody>
      <dsp:txXfrm rot="-5400000">
        <a:off x="0" y="2511423"/>
        <a:ext cx="898272" cy="384974"/>
      </dsp:txXfrm>
    </dsp:sp>
    <dsp:sp modelId="{2DB18D42-E372-45EA-B2B9-C806C9A37DB2}">
      <dsp:nvSpPr>
        <dsp:cNvPr id="0" name=""/>
        <dsp:cNvSpPr/>
      </dsp:nvSpPr>
      <dsp:spPr>
        <a:xfrm rot="5400000">
          <a:off x="1165660" y="1794900"/>
          <a:ext cx="834110" cy="13688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Use it for development</a:t>
          </a:r>
          <a:endParaRPr lang="en-US" sz="600" kern="1200" dirty="0"/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Edit files with host editor</a:t>
          </a:r>
          <a:endParaRPr lang="en-US" sz="600" kern="1200" dirty="0"/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Build inside container</a:t>
          </a:r>
          <a:endParaRPr lang="en-US" sz="600" kern="1200" dirty="0"/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Create startscripts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If wanted, create release</a:t>
          </a:r>
        </a:p>
        <a:p>
          <a:pPr marL="114300" lvl="2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Set "release" as default execmode</a:t>
          </a:r>
        </a:p>
      </dsp:txBody>
      <dsp:txXfrm rot="-5400000">
        <a:off x="898273" y="2103005"/>
        <a:ext cx="1328167" cy="752674"/>
      </dsp:txXfrm>
    </dsp:sp>
    <dsp:sp modelId="{D8428D6A-1D3A-4335-A542-7F37016DEE6D}">
      <dsp:nvSpPr>
        <dsp:cNvPr id="0" name=""/>
        <dsp:cNvSpPr/>
      </dsp:nvSpPr>
      <dsp:spPr>
        <a:xfrm rot="5400000">
          <a:off x="-192487" y="3285352"/>
          <a:ext cx="1283246" cy="8982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"/>
            </a:rPr>
            <a:t>Release image </a:t>
          </a:r>
          <a:br>
            <a:rPr lang="en-US" sz="1100" kern="1200" dirty="0">
              <a:latin typeface="Calibri"/>
            </a:rPr>
          </a:br>
          <a:r>
            <a:rPr lang="en-US" sz="1100" kern="1200" dirty="0"/>
            <a:t>available</a:t>
          </a:r>
        </a:p>
      </dsp:txBody>
      <dsp:txXfrm rot="-5400000">
        <a:off x="0" y="3542001"/>
        <a:ext cx="898272" cy="384974"/>
      </dsp:txXfrm>
    </dsp:sp>
    <dsp:sp modelId="{3694CE9D-16E2-4DAE-AF2A-C516F3D0DDE8}">
      <dsp:nvSpPr>
        <dsp:cNvPr id="0" name=""/>
        <dsp:cNvSpPr/>
      </dsp:nvSpPr>
      <dsp:spPr>
        <a:xfrm rot="5400000">
          <a:off x="1165660" y="2825477"/>
          <a:ext cx="834110" cy="13688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Execute </a:t>
          </a:r>
          <a:r>
            <a:rPr lang="en-US" sz="600" kern="1200" dirty="0" err="1">
              <a:latin typeface="Calibri"/>
            </a:rPr>
            <a:t>startscripts</a:t>
          </a:r>
          <a:r>
            <a:rPr lang="en-US" sz="600" kern="1200" dirty="0">
              <a:latin typeface="Calibri"/>
            </a:rPr>
            <a:t> to run software</a:t>
          </a:r>
          <a:endParaRPr lang="en-US" sz="600" kern="1200" dirty="0"/>
        </a:p>
      </dsp:txBody>
      <dsp:txXfrm rot="-5400000">
        <a:off x="898273" y="3133582"/>
        <a:ext cx="1328167" cy="752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FC882-5822-4B05-A69C-E82DB27AD127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D732C-73A6-4C93-AEC8-99901377BA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05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0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2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3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2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9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F838435-3EF7-44CF-B5BA-211743D17F71}"/>
              </a:ext>
            </a:extLst>
          </p:cNvPr>
          <p:cNvGrpSpPr/>
          <p:nvPr/>
        </p:nvGrpSpPr>
        <p:grpSpPr>
          <a:xfrm>
            <a:off x="270049" y="349658"/>
            <a:ext cx="8547065" cy="4420029"/>
            <a:chOff x="270049" y="1002801"/>
            <a:chExt cx="8547065" cy="364895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A2C5507-487E-460B-A016-E6597B62ED06}"/>
                </a:ext>
              </a:extLst>
            </p:cNvPr>
            <p:cNvSpPr/>
            <p:nvPr/>
          </p:nvSpPr>
          <p:spPr>
            <a:xfrm>
              <a:off x="7259620" y="1126985"/>
              <a:ext cx="1557494" cy="33222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Calibri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168746-D132-44EE-8688-024723A0A902}"/>
                </a:ext>
              </a:extLst>
            </p:cNvPr>
            <p:cNvGrpSpPr/>
            <p:nvPr/>
          </p:nvGrpSpPr>
          <p:grpSpPr>
            <a:xfrm>
              <a:off x="4187022" y="1125564"/>
              <a:ext cx="2147835" cy="910634"/>
              <a:chOff x="5644033" y="1351652"/>
              <a:chExt cx="2147835" cy="910634"/>
            </a:xfrm>
          </p:grpSpPr>
          <p:sp>
            <p:nvSpPr>
              <p:cNvPr id="14" name="Flowchart: Magnetic Disk 13">
                <a:extLst>
                  <a:ext uri="{FF2B5EF4-FFF2-40B4-BE49-F238E27FC236}">
                    <a16:creationId xmlns:a16="http://schemas.microsoft.com/office/drawing/2014/main" id="{9AFBD690-FA5D-4E2B-90B7-E907F42B0258}"/>
                  </a:ext>
                </a:extLst>
              </p:cNvPr>
              <p:cNvSpPr/>
              <p:nvPr/>
            </p:nvSpPr>
            <p:spPr>
              <a:xfrm>
                <a:off x="5644033" y="1351652"/>
                <a:ext cx="2147835" cy="91063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cs typeface="Calibri"/>
                  </a:rPr>
                  <a:t>base</a:t>
                </a:r>
                <a:br>
                  <a:rPr lang="en-US" sz="1200" dirty="0">
                    <a:cs typeface="Calibri"/>
                  </a:rPr>
                </a:br>
                <a:r>
                  <a:rPr lang="en-US" sz="1200" dirty="0">
                    <a:cs typeface="Calibri"/>
                  </a:rPr>
                  <a:t>container</a:t>
                </a:r>
              </a:p>
            </p:txBody>
          </p:sp>
          <p:sp>
            <p:nvSpPr>
              <p:cNvPr id="15" name="Flowchart: Multidocument 14">
                <a:extLst>
                  <a:ext uri="{FF2B5EF4-FFF2-40B4-BE49-F238E27FC236}">
                    <a16:creationId xmlns:a16="http://schemas.microsoft.com/office/drawing/2014/main" id="{55AB4896-24E7-41F4-948C-C66AD84817A4}"/>
                  </a:ext>
                </a:extLst>
              </p:cNvPr>
              <p:cNvSpPr/>
              <p:nvPr/>
            </p:nvSpPr>
            <p:spPr>
              <a:xfrm>
                <a:off x="6390449" y="1714976"/>
                <a:ext cx="1274885" cy="489857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>
                    <a:cs typeface="Calibri"/>
                  </a:rPr>
                  <a:t>home</a:t>
                </a:r>
                <a:br>
                  <a:rPr lang="en-US" sz="900" dirty="0">
                    <a:cs typeface="Calibri"/>
                  </a:rPr>
                </a:br>
                <a:r>
                  <a:rPr lang="en-US" sz="900">
                    <a:cs typeface="Calibri"/>
                  </a:rPr>
                  <a:t>workspace</a:t>
                </a:r>
              </a:p>
            </p:txBody>
          </p:sp>
        </p:grpSp>
        <p:sp>
          <p:nvSpPr>
            <p:cNvPr id="16" name="Flowchart: Multidocument 15">
              <a:extLst>
                <a:ext uri="{FF2B5EF4-FFF2-40B4-BE49-F238E27FC236}">
                  <a16:creationId xmlns:a16="http://schemas.microsoft.com/office/drawing/2014/main" id="{D2118656-0A31-48C4-97BB-2DCFBBD6926D}"/>
                </a:ext>
              </a:extLst>
            </p:cNvPr>
            <p:cNvSpPr/>
            <p:nvPr/>
          </p:nvSpPr>
          <p:spPr>
            <a:xfrm>
              <a:off x="7401564" y="2443481"/>
              <a:ext cx="1274885" cy="48985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cs typeface="Calibri"/>
                </a:rPr>
                <a:t>home</a:t>
              </a:r>
              <a:r>
                <a:rPr lang="en-US" sz="900" dirty="0">
                  <a:ea typeface="+mn-lt"/>
                  <a:cs typeface="+mn-lt"/>
                </a:rPr>
                <a:t>, </a:t>
              </a:r>
              <a:r>
                <a:rPr lang="en-US" sz="900" dirty="0" err="1">
                  <a:ea typeface="+mn-lt"/>
                  <a:cs typeface="+mn-lt"/>
                </a:rPr>
                <a:t>startscripts</a:t>
              </a:r>
              <a:r>
                <a:rPr lang="en-US" sz="900" dirty="0">
                  <a:ea typeface="+mn-lt"/>
                  <a:cs typeface="+mn-lt"/>
                </a:rPr>
                <a:t>,</a:t>
              </a:r>
              <a:br>
                <a:rPr lang="en-US" sz="900" dirty="0">
                  <a:cs typeface="+mn-lt"/>
                </a:rPr>
              </a:br>
              <a:r>
                <a:rPr lang="en-US" sz="900" dirty="0">
                  <a:cs typeface="Calibri"/>
                </a:rPr>
                <a:t>workspace</a:t>
              </a:r>
              <a:endParaRPr lang="en-US" sz="900">
                <a:cs typeface="Calibri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6137C80-B678-4ED0-9B1B-D9B2C8E9AD27}"/>
                </a:ext>
              </a:extLst>
            </p:cNvPr>
            <p:cNvGrpSpPr/>
            <p:nvPr/>
          </p:nvGrpSpPr>
          <p:grpSpPr>
            <a:xfrm>
              <a:off x="4187022" y="2136679"/>
              <a:ext cx="2147835" cy="910634"/>
              <a:chOff x="5644033" y="1351652"/>
              <a:chExt cx="2147835" cy="910634"/>
            </a:xfrm>
          </p:grpSpPr>
          <p:sp>
            <p:nvSpPr>
              <p:cNvPr id="20" name="Flowchart: Magnetic Disk 19">
                <a:extLst>
                  <a:ext uri="{FF2B5EF4-FFF2-40B4-BE49-F238E27FC236}">
                    <a16:creationId xmlns:a16="http://schemas.microsoft.com/office/drawing/2014/main" id="{5E9943A7-8BDB-4DA9-AC12-C76EC4C208DE}"/>
                  </a:ext>
                </a:extLst>
              </p:cNvPr>
              <p:cNvSpPr/>
              <p:nvPr/>
            </p:nvSpPr>
            <p:spPr>
              <a:xfrm>
                <a:off x="5644033" y="1351652"/>
                <a:ext cx="2147835" cy="91063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err="1">
                    <a:cs typeface="Calibri"/>
                  </a:rPr>
                  <a:t>devel</a:t>
                </a:r>
                <a:br>
                  <a:rPr lang="en-US" sz="1200" dirty="0">
                    <a:cs typeface="Calibri"/>
                  </a:rPr>
                </a:br>
                <a:r>
                  <a:rPr lang="en-US" sz="1200" dirty="0">
                    <a:cs typeface="Calibri"/>
                  </a:rPr>
                  <a:t>container</a:t>
                </a:r>
              </a:p>
            </p:txBody>
          </p:sp>
          <p:sp>
            <p:nvSpPr>
              <p:cNvPr id="21" name="Flowchart: Multidocument 20">
                <a:extLst>
                  <a:ext uri="{FF2B5EF4-FFF2-40B4-BE49-F238E27FC236}">
                    <a16:creationId xmlns:a16="http://schemas.microsoft.com/office/drawing/2014/main" id="{F3677709-4EB9-4825-9198-B108CDCBDC82}"/>
                  </a:ext>
                </a:extLst>
              </p:cNvPr>
              <p:cNvSpPr/>
              <p:nvPr/>
            </p:nvSpPr>
            <p:spPr>
              <a:xfrm>
                <a:off x="6390449" y="1714976"/>
                <a:ext cx="1274885" cy="489857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cs typeface="Calibri"/>
                  </a:rPr>
                  <a:t>home</a:t>
                </a:r>
                <a:r>
                  <a:rPr lang="en-US" sz="900" dirty="0">
                    <a:ea typeface="+mn-lt"/>
                    <a:cs typeface="+mn-lt"/>
                  </a:rPr>
                  <a:t>, </a:t>
                </a:r>
                <a:r>
                  <a:rPr lang="en-US" sz="900" dirty="0" err="1">
                    <a:ea typeface="+mn-lt"/>
                    <a:cs typeface="+mn-lt"/>
                  </a:rPr>
                  <a:t>startscripts</a:t>
                </a:r>
                <a:r>
                  <a:rPr lang="en-US" sz="900" dirty="0">
                    <a:ea typeface="+mn-lt"/>
                    <a:cs typeface="+mn-lt"/>
                  </a:rPr>
                  <a:t>,</a:t>
                </a:r>
                <a:br>
                  <a:rPr lang="en-US" sz="900" dirty="0">
                    <a:cs typeface="+mn-lt"/>
                  </a:rPr>
                </a:br>
                <a:r>
                  <a:rPr lang="en-US" sz="900" dirty="0">
                    <a:cs typeface="Calibri"/>
                  </a:rPr>
                  <a:t>workspace</a:t>
                </a:r>
                <a:endParaRPr lang="en-US" sz="900">
                  <a:cs typeface="Calibri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8856B9-1130-4257-A8B5-F0C9E5736B22}"/>
                </a:ext>
              </a:extLst>
            </p:cNvPr>
            <p:cNvGrpSpPr/>
            <p:nvPr/>
          </p:nvGrpSpPr>
          <p:grpSpPr>
            <a:xfrm>
              <a:off x="4187022" y="3524608"/>
              <a:ext cx="2147835" cy="910634"/>
              <a:chOff x="5644033" y="1803828"/>
              <a:chExt cx="2147835" cy="910634"/>
            </a:xfrm>
          </p:grpSpPr>
          <p:sp>
            <p:nvSpPr>
              <p:cNvPr id="23" name="Flowchart: Magnetic Disk 22">
                <a:extLst>
                  <a:ext uri="{FF2B5EF4-FFF2-40B4-BE49-F238E27FC236}">
                    <a16:creationId xmlns:a16="http://schemas.microsoft.com/office/drawing/2014/main" id="{40895FEB-5754-4934-8229-8AADF904F9F4}"/>
                  </a:ext>
                </a:extLst>
              </p:cNvPr>
              <p:cNvSpPr/>
              <p:nvPr/>
            </p:nvSpPr>
            <p:spPr>
              <a:xfrm>
                <a:off x="5644033" y="1803828"/>
                <a:ext cx="2147835" cy="910634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cs typeface="Calibri"/>
                  </a:rPr>
                  <a:t>release</a:t>
                </a:r>
                <a:br>
                  <a:rPr lang="en-US" sz="1200" dirty="0">
                    <a:cs typeface="Calibri"/>
                  </a:rPr>
                </a:br>
                <a:r>
                  <a:rPr lang="en-US" sz="1200" dirty="0">
                    <a:cs typeface="Calibri"/>
                  </a:rPr>
                  <a:t>container</a:t>
                </a:r>
              </a:p>
            </p:txBody>
          </p:sp>
          <p:sp>
            <p:nvSpPr>
              <p:cNvPr id="24" name="Flowchart: Multidocument 23">
                <a:extLst>
                  <a:ext uri="{FF2B5EF4-FFF2-40B4-BE49-F238E27FC236}">
                    <a16:creationId xmlns:a16="http://schemas.microsoft.com/office/drawing/2014/main" id="{BA5EF1BB-43B7-4CEE-AD41-2F091858BC27}"/>
                  </a:ext>
                </a:extLst>
              </p:cNvPr>
              <p:cNvSpPr/>
              <p:nvPr/>
            </p:nvSpPr>
            <p:spPr>
              <a:xfrm>
                <a:off x="6390449" y="2167152"/>
                <a:ext cx="1274885" cy="489857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cs typeface="Calibri"/>
                  </a:rPr>
                  <a:t>home</a:t>
                </a:r>
                <a:r>
                  <a:rPr lang="en-US" sz="900" dirty="0">
                    <a:ea typeface="+mn-lt"/>
                    <a:cs typeface="+mn-lt"/>
                  </a:rPr>
                  <a:t>, </a:t>
                </a:r>
                <a:r>
                  <a:rPr lang="en-US" sz="900" dirty="0" err="1">
                    <a:ea typeface="+mn-lt"/>
                    <a:cs typeface="+mn-lt"/>
                  </a:rPr>
                  <a:t>startscripts</a:t>
                </a:r>
                <a:r>
                  <a:rPr lang="en-US" sz="900" dirty="0">
                    <a:ea typeface="+mn-lt"/>
                    <a:cs typeface="+mn-lt"/>
                  </a:rPr>
                  <a:t>,</a:t>
                </a:r>
                <a:br>
                  <a:rPr lang="en-US" sz="900" dirty="0">
                    <a:cs typeface="+mn-lt"/>
                  </a:rPr>
                </a:br>
                <a:r>
                  <a:rPr lang="en-US" sz="900" dirty="0">
                    <a:cs typeface="Calibri"/>
                  </a:rPr>
                  <a:t>workspace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8BD7A8-A196-4C3A-8054-7AA955BD8D93}"/>
                </a:ext>
              </a:extLst>
            </p:cNvPr>
            <p:cNvSpPr txBox="1"/>
            <p:nvPr/>
          </p:nvSpPr>
          <p:spPr>
            <a:xfrm>
              <a:off x="7279402" y="1165609"/>
              <a:ext cx="1512278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a typeface="+mn-lt"/>
                  <a:cs typeface="+mn-lt"/>
                </a:rPr>
                <a:t>Host system</a:t>
              </a:r>
              <a:br>
                <a:rPr lang="en-US" dirty="0">
                  <a:ea typeface="+mn-lt"/>
                  <a:cs typeface="+mn-lt"/>
                </a:rPr>
              </a:br>
              <a:r>
                <a:rPr lang="en-US" sz="1200" dirty="0">
                  <a:solidFill>
                    <a:schemeClr val="bg1"/>
                  </a:solidFill>
                  <a:ea typeface="+mn-lt"/>
                  <a:cs typeface="+mn-lt"/>
                </a:rPr>
                <a:t>cloned</a:t>
              </a:r>
              <a:br>
                <a:rPr lang="en-US" sz="1200" dirty="0">
                  <a:solidFill>
                    <a:schemeClr val="bg1"/>
                  </a:solidFill>
                  <a:ea typeface="+mn-lt"/>
                  <a:cs typeface="+mn-lt"/>
                </a:rPr>
              </a:br>
              <a:r>
                <a:rPr lang="en-US" sz="1200" dirty="0" err="1">
                  <a:solidFill>
                    <a:schemeClr val="bg1"/>
                  </a:solidFill>
                  <a:ea typeface="+mn-lt"/>
                  <a:cs typeface="+mn-lt"/>
                </a:rPr>
                <a:t>docker_development</a:t>
              </a:r>
              <a:r>
                <a:rPr lang="en-US" sz="1200" dirty="0">
                  <a:solidFill>
                    <a:schemeClr val="bg1"/>
                  </a:solidFill>
                  <a:ea typeface="+mn-lt"/>
                  <a:cs typeface="+mn-lt"/>
                </a:rPr>
                <a:t> git repo</a:t>
              </a:r>
              <a:endParaRPr lang="en-US" sz="1200">
                <a:solidFill>
                  <a:schemeClr val="bg1"/>
                </a:solidFill>
                <a:ea typeface="+mn-lt"/>
                <a:cs typeface="+mn-lt"/>
              </a:endParaRPr>
            </a:p>
          </p:txBody>
        </p:sp>
        <p:sp>
          <p:nvSpPr>
            <p:cNvPr id="27" name="Arrow: Left-Right 26">
              <a:extLst>
                <a:ext uri="{FF2B5EF4-FFF2-40B4-BE49-F238E27FC236}">
                  <a16:creationId xmlns:a16="http://schemas.microsoft.com/office/drawing/2014/main" id="{35B5C3CB-1A8B-48BC-AEF7-0A0B019753A2}"/>
                </a:ext>
              </a:extLst>
            </p:cNvPr>
            <p:cNvSpPr/>
            <p:nvPr/>
          </p:nvSpPr>
          <p:spPr>
            <a:xfrm rot="1680000">
              <a:off x="6175221" y="1829705"/>
              <a:ext cx="1350245" cy="48357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cs typeface="Calibri"/>
                </a:rPr>
                <a:t>mounted</a:t>
              </a:r>
              <a:endParaRPr lang="en-US" sz="1400" dirty="0">
                <a:cs typeface="Calibri"/>
              </a:endParaRPr>
            </a:p>
          </p:txBody>
        </p:sp>
        <p:sp>
          <p:nvSpPr>
            <p:cNvPr id="28" name="Arrow: Left-Right 27">
              <a:extLst>
                <a:ext uri="{FF2B5EF4-FFF2-40B4-BE49-F238E27FC236}">
                  <a16:creationId xmlns:a16="http://schemas.microsoft.com/office/drawing/2014/main" id="{F3CC9922-E1E6-4904-A22F-857D5E57479B}"/>
                </a:ext>
              </a:extLst>
            </p:cNvPr>
            <p:cNvSpPr/>
            <p:nvPr/>
          </p:nvSpPr>
          <p:spPr>
            <a:xfrm>
              <a:off x="6224804" y="2411076"/>
              <a:ext cx="1130439" cy="48357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cs typeface="Calibri"/>
                </a:rPr>
                <a:t>mounted</a:t>
              </a:r>
              <a:endParaRPr lang="en-US" sz="1400" dirty="0">
                <a:cs typeface="Calibri"/>
              </a:endParaRPr>
            </a:p>
          </p:txBody>
        </p:sp>
        <p:graphicFrame>
          <p:nvGraphicFramePr>
            <p:cNvPr id="52" name="Diagram 52">
              <a:extLst>
                <a:ext uri="{FF2B5EF4-FFF2-40B4-BE49-F238E27FC236}">
                  <a16:creationId xmlns:a16="http://schemas.microsoft.com/office/drawing/2014/main" id="{C78CFD2E-E101-4666-A33A-5C36FCC7C64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85564854"/>
                </p:ext>
              </p:extLst>
            </p:nvPr>
          </p:nvGraphicFramePr>
          <p:xfrm>
            <a:off x="270049" y="1038121"/>
            <a:ext cx="2267158" cy="36136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847" name="Group 2846">
              <a:extLst>
                <a:ext uri="{FF2B5EF4-FFF2-40B4-BE49-F238E27FC236}">
                  <a16:creationId xmlns:a16="http://schemas.microsoft.com/office/drawing/2014/main" id="{31043F8F-DE1A-4BDD-92A1-976DB015493E}"/>
                </a:ext>
              </a:extLst>
            </p:cNvPr>
            <p:cNvGrpSpPr/>
            <p:nvPr/>
          </p:nvGrpSpPr>
          <p:grpSpPr>
            <a:xfrm>
              <a:off x="2537836" y="1002801"/>
              <a:ext cx="1493438" cy="3512363"/>
              <a:chOff x="2267786" y="946279"/>
              <a:chExt cx="1493438" cy="3512363"/>
            </a:xfrm>
          </p:grpSpPr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18DD19DD-C324-46DB-B75F-F85AC43C876E}"/>
                  </a:ext>
                </a:extLst>
              </p:cNvPr>
              <p:cNvSpPr/>
              <p:nvPr/>
            </p:nvSpPr>
            <p:spPr>
              <a:xfrm>
                <a:off x="2400299" y="946279"/>
                <a:ext cx="1205802" cy="2888901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Magnetic Disk 5">
                <a:extLst>
                  <a:ext uri="{FF2B5EF4-FFF2-40B4-BE49-F238E27FC236}">
                    <a16:creationId xmlns:a16="http://schemas.microsoft.com/office/drawing/2014/main" id="{293F8109-D0ED-473E-8448-E1262DCAC0D3}"/>
                  </a:ext>
                </a:extLst>
              </p:cNvPr>
              <p:cNvSpPr/>
              <p:nvPr/>
            </p:nvSpPr>
            <p:spPr>
              <a:xfrm>
                <a:off x="2541605" y="1326532"/>
                <a:ext cx="916912" cy="61546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base</a:t>
                </a:r>
                <a:endParaRPr lang="en-US" dirty="0"/>
              </a:p>
            </p:txBody>
          </p:sp>
          <p:sp>
            <p:nvSpPr>
              <p:cNvPr id="7" name="Flowchart: Magnetic Disk 6">
                <a:extLst>
                  <a:ext uri="{FF2B5EF4-FFF2-40B4-BE49-F238E27FC236}">
                    <a16:creationId xmlns:a16="http://schemas.microsoft.com/office/drawing/2014/main" id="{24C9E50D-40F1-495B-A231-22C651E02AC5}"/>
                  </a:ext>
                </a:extLst>
              </p:cNvPr>
              <p:cNvSpPr/>
              <p:nvPr/>
            </p:nvSpPr>
            <p:spPr>
              <a:xfrm>
                <a:off x="2541605" y="2193203"/>
                <a:ext cx="916912" cy="61546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cs typeface="Calibri"/>
                  </a:rPr>
                  <a:t>devel</a:t>
                </a:r>
                <a:endParaRPr lang="en-US" dirty="0" err="1"/>
              </a:p>
            </p:txBody>
          </p:sp>
          <p:sp>
            <p:nvSpPr>
              <p:cNvPr id="8" name="Flowchart: Magnetic Disk 7">
                <a:extLst>
                  <a:ext uri="{FF2B5EF4-FFF2-40B4-BE49-F238E27FC236}">
                    <a16:creationId xmlns:a16="http://schemas.microsoft.com/office/drawing/2014/main" id="{41EBCBF7-F9CC-4ECF-B131-B5A0EF94DF1B}"/>
                  </a:ext>
                </a:extLst>
              </p:cNvPr>
              <p:cNvSpPr/>
              <p:nvPr/>
            </p:nvSpPr>
            <p:spPr>
              <a:xfrm>
                <a:off x="2541605" y="3059872"/>
                <a:ext cx="916912" cy="615461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release</a:t>
                </a:r>
                <a:endParaRPr lang="en-US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1EC5FF7-5C56-4BD6-9EE2-3BBE90D87629}"/>
                  </a:ext>
                </a:extLst>
              </p:cNvPr>
              <p:cNvSpPr/>
              <p:nvPr/>
            </p:nvSpPr>
            <p:spPr>
              <a:xfrm>
                <a:off x="2540035" y="3987625"/>
                <a:ext cx="916912" cy="4710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tar.gz</a:t>
                </a:r>
                <a:endParaRPr lang="en-US" dirty="0"/>
              </a:p>
            </p:txBody>
          </p:sp>
          <p:sp>
            <p:nvSpPr>
              <p:cNvPr id="2846" name="TextBox 2845">
                <a:extLst>
                  <a:ext uri="{FF2B5EF4-FFF2-40B4-BE49-F238E27FC236}">
                    <a16:creationId xmlns:a16="http://schemas.microsoft.com/office/drawing/2014/main" id="{7509AF19-68DB-4611-8918-BFC63E56C8E1}"/>
                  </a:ext>
                </a:extLst>
              </p:cNvPr>
              <p:cNvSpPr txBox="1"/>
              <p:nvPr/>
            </p:nvSpPr>
            <p:spPr>
              <a:xfrm>
                <a:off x="2267786" y="964641"/>
                <a:ext cx="1493438" cy="25391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ea typeface="+mn-lt"/>
                    <a:cs typeface="+mn-lt"/>
                  </a:rPr>
                  <a:t>Registry (optional)</a:t>
                </a:r>
                <a:endParaRPr lang="en-US" sz="1050">
                  <a:solidFill>
                    <a:schemeClr val="bg1"/>
                  </a:solidFill>
                  <a:cs typeface="Calibri"/>
                </a:endParaRPr>
              </a:p>
            </p:txBody>
          </p:sp>
        </p:grpSp>
        <p:sp>
          <p:nvSpPr>
            <p:cNvPr id="3356" name="Rectangle: Rounded Corners 3355">
              <a:extLst>
                <a:ext uri="{FF2B5EF4-FFF2-40B4-BE49-F238E27FC236}">
                  <a16:creationId xmlns:a16="http://schemas.microsoft.com/office/drawing/2014/main" id="{6DF4A37B-FA3F-4801-AD38-15B8945E3509}"/>
                </a:ext>
              </a:extLst>
            </p:cNvPr>
            <p:cNvSpPr/>
            <p:nvPr/>
          </p:nvSpPr>
          <p:spPr>
            <a:xfrm>
              <a:off x="7462157" y="3753687"/>
              <a:ext cx="1149280" cy="4835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cs typeface="Calibri"/>
                </a:rPr>
                <a:t>Editor, IDE</a:t>
              </a:r>
              <a:endParaRPr lang="en-US" sz="1600" dirty="0">
                <a:cs typeface="Calibri"/>
              </a:endParaRPr>
            </a:p>
          </p:txBody>
        </p:sp>
        <p:sp>
          <p:nvSpPr>
            <p:cNvPr id="3359" name="Arrow: Left 3358">
              <a:extLst>
                <a:ext uri="{FF2B5EF4-FFF2-40B4-BE49-F238E27FC236}">
                  <a16:creationId xmlns:a16="http://schemas.microsoft.com/office/drawing/2014/main" id="{BD563D21-0171-434B-8677-E8600FE8C2DC}"/>
                </a:ext>
              </a:extLst>
            </p:cNvPr>
            <p:cNvSpPr/>
            <p:nvPr/>
          </p:nvSpPr>
          <p:spPr>
            <a:xfrm rot="5400000">
              <a:off x="7623269" y="3106611"/>
              <a:ext cx="734786" cy="40821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cs typeface="Calibri"/>
                </a:rPr>
                <a:t>modify</a:t>
              </a:r>
              <a:endParaRPr lang="en-US">
                <a:cs typeface="Calibri"/>
              </a:endParaRPr>
            </a:p>
          </p:txBody>
        </p:sp>
        <p:sp>
          <p:nvSpPr>
            <p:cNvPr id="30" name="Arrow: Left 29">
              <a:extLst>
                <a:ext uri="{FF2B5EF4-FFF2-40B4-BE49-F238E27FC236}">
                  <a16:creationId xmlns:a16="http://schemas.microsoft.com/office/drawing/2014/main" id="{431218BD-66B8-4B9F-9D4F-17ABA1A52BCE}"/>
                </a:ext>
              </a:extLst>
            </p:cNvPr>
            <p:cNvSpPr/>
            <p:nvPr/>
          </p:nvSpPr>
          <p:spPr>
            <a:xfrm rot="21120000">
              <a:off x="3754113" y="2974404"/>
              <a:ext cx="3629964" cy="477296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cs typeface="Calibri"/>
                </a:rPr>
                <a:t>copied</a:t>
              </a:r>
              <a:endParaRPr lang="en-US" sz="14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14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1E7C3109A8ED40B7059E338730487B" ma:contentTypeVersion="2" ma:contentTypeDescription="Ein neues Dokument erstellen." ma:contentTypeScope="" ma:versionID="ae2aa4ce88383bca447f6dabd08a7f4b">
  <xsd:schema xmlns:xsd="http://www.w3.org/2001/XMLSchema" xmlns:xs="http://www.w3.org/2001/XMLSchema" xmlns:p="http://schemas.microsoft.com/office/2006/metadata/properties" xmlns:ns2="fb75fef6-dbba-43c2-bd77-5e2973926c0e" targetNamespace="http://schemas.microsoft.com/office/2006/metadata/properties" ma:root="true" ma:fieldsID="5e0f4a1bba3e2c43e6536495bc4814fc" ns2:_="">
    <xsd:import namespace="fb75fef6-dbba-43c2-bd77-5e2973926c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5fef6-dbba-43c2-bd77-5e2973926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89712E-30F6-490B-9EE1-F9F39BA835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50DFF89-922A-4754-A66B-49E694ACFA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D6CB48-3393-43C4-A24A-2303901E1A08}">
  <ds:schemaRefs>
    <ds:schemaRef ds:uri="fb75fef6-dbba-43c2-bd77-5e2973926c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Deutsches Forschungszentrum für Künstliche Intelligenz GmbH</dc:title>
  <dc:creator>Annemarie Hirth</dc:creator>
  <cp:revision>902</cp:revision>
  <dcterms:created xsi:type="dcterms:W3CDTF">2015-07-29T07:57:43Z</dcterms:created>
  <dcterms:modified xsi:type="dcterms:W3CDTF">2020-09-08T15:23:56Z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0x010100611E7C3109A8ED40B7059E338730487B</vt:lpwstr>
  </property>
</Properties>
</file>