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выполнении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№2</a:t>
            </a:r>
            <a:r>
              <a:rPr/>
              <a:t> </a:t>
            </a:r>
            <a:r>
              <a:rPr/>
              <a:t>Управление</a:t>
            </a:r>
            <a:r>
              <a:rPr/>
              <a:t> </a:t>
            </a:r>
            <a:r>
              <a:rPr/>
              <a:t>версиями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 i="1"/>
              <a:t>Российский Университет Дружбы Народов</a:t>
            </a:r>
            <a:br/>
            <a:r>
              <a:rPr b="1" i="1"/>
              <a:t>Факульткт Физико-Математических и Естественных Наук</a:t>
            </a:r>
          </a:p>
          <a:p>
            <a:pPr lvl="0" marL="0" indent="0">
              <a:buNone/>
            </a:pPr>
            <a:r>
              <a:rPr b="1" i="1"/>
              <a:t>Дисциплина:</a:t>
            </a:r>
            <a:r>
              <a:rPr/>
              <a:t> </a:t>
            </a:r>
            <a:r>
              <a:rPr i="1"/>
              <a:t>Операционные системы</a:t>
            </a:r>
          </a:p>
          <a:p>
            <a:pPr lvl="0" marL="0" indent="0">
              <a:buNone/>
            </a:pPr>
            <a:r>
              <a:rPr b="1" i="1"/>
              <a:t>Работу выполняла:</a:t>
            </a:r>
            <a:r>
              <a:rPr/>
              <a:t> </a:t>
            </a:r>
            <a:r>
              <a:rPr i="1"/>
              <a:t>Адоле Фейт</a:t>
            </a:r>
          </a:p>
          <a:p>
            <a:pPr lvl="0" marL="0" indent="0">
              <a:buNone/>
            </a:pPr>
            <a:r>
              <a:rPr i="1"/>
              <a:t>1032205074</a:t>
            </a:r>
          </a:p>
          <a:p>
            <a:pPr lvl="0" marL="0" indent="0">
              <a:buNone/>
            </a:pPr>
            <a:r>
              <a:rPr i="1"/>
              <a:t>НПМбд-01-20</a:t>
            </a:r>
          </a:p>
          <a:p>
            <a:pPr lvl="0" marL="0" indent="0">
              <a:buNone/>
            </a:pPr>
            <a:r>
              <a:rPr b="1" i="1"/>
              <a:t>Москва. Дисплейный класс РУДН. 2021г.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изучения курса “Операционные системы” передо мной встала следующая задача &gt; </a:t>
            </a:r>
            <a:r>
              <a:rPr i="1"/>
              <a:t>Изучить идеологию и применение средств контроля версий.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Данная задача была разбита на следующие подзадачи: - Изучить теорию о системе контроля версиями - отработать на практике важнейшие команды - создать, настроить и изменить свой первый репозиторий</a:t>
            </a:r>
          </a:p>
          <a:p>
            <a:pPr lvl="0" marL="0" indent="0">
              <a:buNone/>
            </a:pPr>
            <a:r>
              <a:rPr/>
              <a:t>Изучив теоретический материал, мне удалось достигнуть поставленных целей.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Сейчас я могу в полной мере использовать git для сохранений версий моего проекта.</a:t>
            </a:r>
          </a:p>
          <a:p>
            <a:pPr lvl="0" marL="0" indent="0">
              <a:buNone/>
            </a:pPr>
            <a:r>
              <a:rPr/>
              <a:t># Вывод В хоте работы я приобрела ряд полезных навыков в обращении с системой коонтроля версиями, создании, выкладывани и изменении репозиториев, а главное создала базу для выполнения следующих лабораторных работ.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2021-05-07T17:45:15Z</dcterms:created>
  <dcterms:modified xsi:type="dcterms:W3CDTF">2021-05-07T17:45:15Z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