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71" r:id="rId11"/>
    <p:sldId id="269" r:id="rId12"/>
    <p:sldId id="272" r:id="rId13"/>
    <p:sldId id="270" r:id="rId14"/>
    <p:sldId id="273" r:id="rId15"/>
    <p:sldId id="287" r:id="rId16"/>
    <p:sldId id="275" r:id="rId17"/>
    <p:sldId id="277" r:id="rId18"/>
    <p:sldId id="261" r:id="rId19"/>
    <p:sldId id="279" r:id="rId20"/>
    <p:sldId id="285" r:id="rId21"/>
    <p:sldId id="286" r:id="rId22"/>
    <p:sldId id="274" r:id="rId23"/>
    <p:sldId id="283" r:id="rId24"/>
    <p:sldId id="280" r:id="rId25"/>
    <p:sldId id="282" r:id="rId26"/>
    <p:sldId id="262" r:id="rId27"/>
    <p:sldId id="278" r:id="rId28"/>
  </p:sldIdLst>
  <p:sldSz cx="12192000" cy="6858000"/>
  <p:notesSz cx="6858000" cy="9144000"/>
  <p:embeddedFontLst>
    <p:embeddedFont>
      <p:font typeface="Source Code Pro" panose="020B0509030403020204" pitchFamily="49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swald Light" panose="00000400000000000000" pitchFamily="2" charset="0"/>
      <p:regular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18.12.2017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18.12.2017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18.12.2017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bBcA" TargetMode="External"/><Relationship Id="rId2" Type="http://schemas.openxmlformats.org/officeDocument/2006/relationships/hyperlink" Target="https://git.io/vbBc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telescope.github.io/understanding-json-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223025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3596190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66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Verwendung des Schlüsselworts </a:t>
            </a:r>
            <a:r>
              <a:rPr lang="de-DE" b="1" dirty="0"/>
              <a:t>item</a:t>
            </a:r>
          </a:p>
          <a:p>
            <a:r>
              <a:rPr lang="de-DE" dirty="0"/>
              <a:t>Festlegung eines Datentyps für alle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3612815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"two"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401945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3214568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von Tupeln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50963" y="4016846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361497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1600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"Pennsylvania"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50004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838200" y="2388671"/>
            <a:ext cx="498376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44176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(3/3)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auf Länge mit </a:t>
            </a:r>
            <a:r>
              <a:rPr lang="de-DE" dirty="0" err="1"/>
              <a:t>minItems</a:t>
            </a:r>
            <a:r>
              <a:rPr lang="de-DE" dirty="0"/>
              <a:t>/</a:t>
            </a:r>
            <a:r>
              <a:rPr lang="de-DE" dirty="0" err="1"/>
              <a:t>maxItems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Prüfung auf Einzigartigkeit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24667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1112240" y="2397948"/>
            <a:ext cx="49837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28734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5D7748-148C-4D02-84CA-696B29B83942}"/>
              </a:ext>
            </a:extLst>
          </p:cNvPr>
          <p:cNvSpPr/>
          <p:nvPr/>
        </p:nvSpPr>
        <p:spPr>
          <a:xfrm>
            <a:off x="6744930" y="32877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E1AA02-D28F-4821-A651-839CEA7BC8AE}"/>
              </a:ext>
            </a:extLst>
          </p:cNvPr>
          <p:cNvSpPr/>
          <p:nvPr/>
        </p:nvSpPr>
        <p:spPr>
          <a:xfrm>
            <a:off x="1112240" y="4466163"/>
            <a:ext cx="49837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uniqueItems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12402B-0C4D-40DD-A142-A5C26DDD375A}"/>
              </a:ext>
            </a:extLst>
          </p:cNvPr>
          <p:cNvSpPr/>
          <p:nvPr/>
        </p:nvSpPr>
        <p:spPr>
          <a:xfrm>
            <a:off x="6744930" y="447900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34DDF9-2595-46A1-BD6E-EFEDFCE2A87C}"/>
              </a:ext>
            </a:extLst>
          </p:cNvPr>
          <p:cNvSpPr/>
          <p:nvPr/>
        </p:nvSpPr>
        <p:spPr>
          <a:xfrm>
            <a:off x="6744930" y="488576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3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Wertebereiche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22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02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Definition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Präsentation</a:t>
            </a:r>
          </a:p>
          <a:p>
            <a:pPr lvl="1"/>
            <a:r>
              <a:rPr lang="de-DE" dirty="0">
                <a:hlinkClick r:id="rId2"/>
              </a:rPr>
              <a:t>https://git.io/vbBcw</a:t>
            </a:r>
            <a:r>
              <a:rPr lang="de-DE" dirty="0"/>
              <a:t> (PowerPoint)</a:t>
            </a:r>
          </a:p>
          <a:p>
            <a:pPr lvl="1"/>
            <a:r>
              <a:rPr lang="de-DE" dirty="0">
                <a:hlinkClick r:id="rId3"/>
              </a:rPr>
              <a:t>https://git.io/vbBcA</a:t>
            </a:r>
            <a:r>
              <a:rPr lang="de-DE" dirty="0"/>
              <a:t> (PDF)</a:t>
            </a:r>
          </a:p>
          <a:p>
            <a:r>
              <a:rPr lang="de-DE" b="1" dirty="0"/>
              <a:t>Übungsseite</a:t>
            </a:r>
          </a:p>
          <a:p>
            <a:pPr lvl="1"/>
            <a:r>
              <a:rPr lang="de-DE" dirty="0"/>
              <a:t>194.95.221.248:8080</a:t>
            </a:r>
          </a:p>
          <a:p>
            <a:r>
              <a:rPr lang="de-DE" b="1" dirty="0"/>
              <a:t>Quellen</a:t>
            </a:r>
          </a:p>
          <a:p>
            <a:pPr lvl="1"/>
            <a:r>
              <a:rPr lang="de-DE" dirty="0">
                <a:hlinkClick r:id="rId4"/>
              </a:rPr>
              <a:t>http://json-schema.org/</a:t>
            </a:r>
          </a:p>
          <a:p>
            <a:pPr lvl="1"/>
            <a:r>
              <a:rPr lang="de-DE" dirty="0">
                <a:hlinkClick r:id="rId4"/>
              </a:rPr>
              <a:t>https://spacetelescope.github.io/understanding-json-schema/</a:t>
            </a:r>
            <a:endParaRPr lang="de-DE" dirty="0"/>
          </a:p>
          <a:p>
            <a:pPr lvl="1"/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1648</Words>
  <Application>Microsoft Office PowerPoint</Application>
  <PresentationFormat>Breitbild</PresentationFormat>
  <Paragraphs>424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Source Code Pro</vt:lpstr>
      <vt:lpstr>Calibri</vt:lpstr>
      <vt:lpstr>Oswald Light</vt:lpstr>
      <vt:lpstr>Oswald</vt:lpstr>
      <vt:lpstr>Arial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Deklarationen und Metadaten</vt:lpstr>
      <vt:lpstr>Einfachstes Schema</vt:lpstr>
      <vt:lpstr>Type-Schlüsselwort</vt:lpstr>
      <vt:lpstr>Elementare Datentypen</vt:lpstr>
      <vt:lpstr>Arrays</vt:lpstr>
      <vt:lpstr>Objekte</vt:lpstr>
      <vt:lpstr>Objekt-Eigenschaften</vt:lpstr>
      <vt:lpstr>Objekt-Pflicht-Eigenschaften</vt:lpstr>
      <vt:lpstr>    Fortgeschrittene Techniken</vt:lpstr>
      <vt:lpstr>Arrays (1/3)</vt:lpstr>
      <vt:lpstr>Arrays (2/3)</vt:lpstr>
      <vt:lpstr>Arrays (3/3)</vt:lpstr>
      <vt:lpstr>Konkrete Wertebereiche</vt:lpstr>
      <vt:lpstr>Komplexe Wertebereiche</vt:lpstr>
      <vt:lpstr>Wiederverwendung von Definitionen (1/2)</vt:lpstr>
      <vt:lpstr>Wiederverwendung von Definitionen (2/2)</vt:lpstr>
      <vt:lpstr>    Übung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63</cp:revision>
  <dcterms:created xsi:type="dcterms:W3CDTF">2017-12-09T08:56:54Z</dcterms:created>
  <dcterms:modified xsi:type="dcterms:W3CDTF">2017-12-19T10:06:17Z</dcterms:modified>
</cp:coreProperties>
</file>