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25F4A3D-A686-4711-B0F0-57F9741024F8}" type="datetimeFigureOut">
              <a:rPr lang="es-EC" smtClean="0"/>
              <a:t>08/01/2018</a:t>
            </a:fld>
            <a:endParaRPr lang="es-EC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85AD64-BEA7-4865-B988-C0A057B47DD1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628800"/>
            <a:ext cx="7772400" cy="936104"/>
          </a:xfrm>
        </p:spPr>
        <p:txBody>
          <a:bodyPr/>
          <a:lstStyle/>
          <a:p>
            <a:r>
              <a:rPr lang="es-EC" dirty="0" smtClean="0"/>
              <a:t>Tablas Hash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496944" cy="1368152"/>
          </a:xfrm>
        </p:spPr>
        <p:txBody>
          <a:bodyPr/>
          <a:lstStyle/>
          <a:p>
            <a:r>
              <a:rPr lang="es-EC" dirty="0" smtClean="0"/>
              <a:t>Universidad de las Fuerzas Armadas ESPE</a:t>
            </a:r>
          </a:p>
          <a:p>
            <a:r>
              <a:rPr lang="es-EC" dirty="0" smtClean="0"/>
              <a:t>Departamento de las Ciencias de la Informática</a:t>
            </a:r>
          </a:p>
          <a:p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0892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Integrantes: </a:t>
            </a:r>
          </a:p>
          <a:p>
            <a:r>
              <a:rPr lang="es-EC" dirty="0"/>
              <a:t>	</a:t>
            </a:r>
            <a:r>
              <a:rPr lang="es-EC" dirty="0" smtClean="0"/>
              <a:t>Diego Borja</a:t>
            </a:r>
          </a:p>
          <a:p>
            <a:r>
              <a:rPr lang="es-EC" dirty="0"/>
              <a:t>	</a:t>
            </a:r>
            <a:r>
              <a:rPr lang="es-EC" dirty="0" smtClean="0"/>
              <a:t>Dany Lasso</a:t>
            </a:r>
          </a:p>
          <a:p>
            <a:r>
              <a:rPr lang="es-EC" dirty="0"/>
              <a:t>	</a:t>
            </a:r>
            <a:r>
              <a:rPr lang="es-EC" dirty="0" smtClean="0"/>
              <a:t>Bryan Rodríguez</a:t>
            </a:r>
          </a:p>
          <a:p>
            <a:r>
              <a:rPr lang="es-EC" dirty="0" smtClean="0"/>
              <a:t>Fecha: 08 de enero del 2017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139952" y="2708920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Asignatura: Estructura de Datos</a:t>
            </a:r>
          </a:p>
          <a:p>
            <a:r>
              <a:rPr lang="es-EC" dirty="0" smtClean="0"/>
              <a:t>NRC: 2480</a:t>
            </a:r>
          </a:p>
          <a:p>
            <a:r>
              <a:rPr lang="es-EC" dirty="0" smtClean="0"/>
              <a:t>Docente: Ing. Edgar Solís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237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C" dirty="0" smtClean="0"/>
              <a:t>Tablas Hash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3204" y="1052736"/>
            <a:ext cx="8229600" cy="1684783"/>
          </a:xfr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utilizan para almacenar un número elevado de datos</a:t>
            </a:r>
          </a:p>
          <a:p>
            <a:r>
              <a:rPr lang="es-ES" dirty="0"/>
              <a:t>A</a:t>
            </a:r>
            <a:r>
              <a:rPr lang="es-ES" dirty="0" smtClean="0"/>
              <a:t>lmacena un conjunto de pares</a:t>
            </a:r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2724995" y="2996952"/>
            <a:ext cx="10297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Clave</a:t>
            </a:r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995936" y="2996952"/>
            <a:ext cx="9361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Valor</a:t>
            </a:r>
            <a:endParaRPr lang="es-EC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4365104"/>
            <a:ext cx="7848872" cy="1938992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Estos pares son creados bajo demanda por la aplicación, se manipulan, y se destruyen.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La manipulación consiste principalmente en buscar si la aplicación contiene ya un par (clave, valor) dado, y si no es así, se añade a la tabla.</a:t>
            </a:r>
            <a:endParaRPr lang="es-EC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573016"/>
            <a:ext cx="18362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Es generada</a:t>
            </a:r>
            <a:endParaRPr lang="es-EC" dirty="0"/>
          </a:p>
        </p:txBody>
      </p:sp>
      <p:sp>
        <p:nvSpPr>
          <p:cNvPr id="8" name="7 CuadroTexto"/>
          <p:cNvSpPr txBox="1"/>
          <p:nvPr/>
        </p:nvSpPr>
        <p:spPr>
          <a:xfrm>
            <a:off x="4355976" y="3573016"/>
            <a:ext cx="18362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Datos</a:t>
            </a:r>
            <a:endParaRPr lang="es-EC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403648" y="3181618"/>
            <a:ext cx="1152128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5" idx="3"/>
          </p:cNvCxnSpPr>
          <p:nvPr/>
        </p:nvCxnSpPr>
        <p:spPr>
          <a:xfrm flipH="1" flipV="1">
            <a:off x="4932040" y="3181618"/>
            <a:ext cx="1152128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Tablas Hash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s-EC" dirty="0" smtClean="0"/>
              <a:t>Ejemplo:</a:t>
            </a:r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420888"/>
            <a:ext cx="69127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DECLARACIÓN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 t="29564" r="69323" b="56151"/>
          <a:stretch/>
        </p:blipFill>
        <p:spPr bwMode="auto">
          <a:xfrm>
            <a:off x="611560" y="2924944"/>
            <a:ext cx="6984967" cy="306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EC" dirty="0" smtClean="0"/>
              <a:t>INSERTAR</a:t>
            </a:r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21825" r="60872" b="48312"/>
          <a:stretch/>
        </p:blipFill>
        <p:spPr bwMode="auto">
          <a:xfrm>
            <a:off x="251519" y="1052736"/>
            <a:ext cx="592922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 t="21180" r="34048" b="61558"/>
          <a:stretch/>
        </p:blipFill>
        <p:spPr bwMode="auto">
          <a:xfrm>
            <a:off x="1691680" y="5373216"/>
            <a:ext cx="6995886" cy="12627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0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BUSCAR</a:t>
            </a:r>
            <a:endParaRPr lang="es-EC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9" t="20189" r="52008" b="46081"/>
          <a:stretch/>
        </p:blipFill>
        <p:spPr bwMode="auto">
          <a:xfrm>
            <a:off x="0" y="1248228"/>
            <a:ext cx="8659036" cy="46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683568" y="1124744"/>
            <a:ext cx="72008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" name="5 Conector recto de flecha"/>
          <p:cNvCxnSpPr>
            <a:stCxn id="4" idx="4"/>
          </p:cNvCxnSpPr>
          <p:nvPr/>
        </p:nvCxnSpPr>
        <p:spPr>
          <a:xfrm>
            <a:off x="1043608" y="1556792"/>
            <a:ext cx="0" cy="460851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79512" y="6165304"/>
            <a:ext cx="61926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smtClean="0"/>
              <a:t>Se aconseja retornar el Dato encontrado.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938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</TotalTime>
  <Words>115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Tablas Hash</vt:lpstr>
      <vt:lpstr>Tablas Hash</vt:lpstr>
      <vt:lpstr>Tablas Hash</vt:lpstr>
      <vt:lpstr>INSERTAR</vt:lpstr>
      <vt:lpstr>BUSCAR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Hash</dc:title>
  <dc:creator>USUARIO</dc:creator>
  <cp:lastModifiedBy>USUARIO</cp:lastModifiedBy>
  <cp:revision>3</cp:revision>
  <dcterms:created xsi:type="dcterms:W3CDTF">2018-01-08T11:47:10Z</dcterms:created>
  <dcterms:modified xsi:type="dcterms:W3CDTF">2018-01-08T12:54:49Z</dcterms:modified>
</cp:coreProperties>
</file>