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Rich &amp; Responsive UI with </a:t>
            </a:r>
            <a:r>
              <a:rPr lang="en-US" dirty="0" err="1" smtClean="0"/>
              <a:t>KnockoutJS</a:t>
            </a:r>
            <a:r>
              <a:rPr lang="en-US" dirty="0" smtClean="0"/>
              <a:t> + Twitter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6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Twitter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layout framework</a:t>
            </a:r>
          </a:p>
          <a:p>
            <a:endParaRPr lang="en-US" dirty="0"/>
          </a:p>
          <a:p>
            <a:r>
              <a:rPr lang="en-US" dirty="0" smtClean="0"/>
              <a:t>Made to simplify cross-browser responsive </a:t>
            </a:r>
            <a:r>
              <a:rPr lang="en-US" dirty="0" err="1" smtClean="0"/>
              <a:t>Uis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UI dynamically scales as browser size shrinks</a:t>
            </a:r>
          </a:p>
          <a:p>
            <a:endParaRPr lang="en-US" dirty="0"/>
          </a:p>
          <a:p>
            <a:r>
              <a:rPr lang="en-US" dirty="0" smtClean="0"/>
              <a:t>Contains components for many UI patterns</a:t>
            </a:r>
          </a:p>
        </p:txBody>
      </p:sp>
    </p:spTree>
    <p:extLst>
      <p:ext uri="{BB962C8B-B14F-4D97-AF65-F5344CB8AC3E}">
        <p14:creationId xmlns:p14="http://schemas.microsoft.com/office/powerpoint/2010/main" val="312215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Twitter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Layout:</a:t>
            </a:r>
          </a:p>
          <a:p>
            <a:pPr lvl="1"/>
            <a:r>
              <a:rPr lang="en-US" dirty="0"/>
              <a:t>Achieved via 12-column fluid grid </a:t>
            </a:r>
            <a:r>
              <a:rPr lang="en-US" dirty="0" smtClean="0"/>
              <a:t>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 classes for layout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Can specify layout per device size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Translation: One column that takes up 8/12ths of the width on medium-sized and up devices and another that takes up 4/12ths of the width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6960" y="467758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="col-md-8"&gt;&lt;/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="col-md-4"&gt;&lt;/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62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Twitter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Responsiveness:</a:t>
            </a:r>
          </a:p>
          <a:p>
            <a:pPr lvl="1"/>
            <a:r>
              <a:rPr lang="en-US" dirty="0"/>
              <a:t>Uses media queries to scale UI well across devices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classes </a:t>
            </a:r>
            <a:r>
              <a:rPr lang="en-US" dirty="0" smtClean="0"/>
              <a:t>for device-specific content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Visible only on medium-sized devices: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Hidden on large-sized devices: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05776" y="436669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="visible-md"&gt;&lt;/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1950" y="5204030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="hidden-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5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Twitter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Patterns:</a:t>
            </a:r>
          </a:p>
          <a:p>
            <a:pPr lvl="1"/>
            <a:r>
              <a:rPr lang="en-US" dirty="0"/>
              <a:t>Components for many UI </a:t>
            </a:r>
            <a:r>
              <a:rPr lang="en-US" dirty="0" smtClean="0"/>
              <a:t>patterns</a:t>
            </a:r>
          </a:p>
          <a:p>
            <a:pPr lvl="2"/>
            <a:r>
              <a:rPr lang="en-US" dirty="0" smtClean="0"/>
              <a:t>Modals</a:t>
            </a:r>
          </a:p>
          <a:p>
            <a:pPr lvl="2"/>
            <a:r>
              <a:rPr lang="en-US" dirty="0" smtClean="0"/>
              <a:t>Panels</a:t>
            </a:r>
          </a:p>
          <a:p>
            <a:pPr lvl="2"/>
            <a:r>
              <a:rPr lang="en-US" dirty="0" smtClean="0"/>
              <a:t>Contextual messages</a:t>
            </a:r>
          </a:p>
          <a:p>
            <a:pPr lvl="2"/>
            <a:r>
              <a:rPr lang="en-US" dirty="0" smtClean="0"/>
              <a:t>Form elements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Grids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1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919" y="2967831"/>
            <a:ext cx="5410200" cy="226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8461" y="4588450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TM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expect rich, interactive, post-back-less UIs</a:t>
            </a:r>
          </a:p>
          <a:p>
            <a:endParaRPr lang="en-US" dirty="0" smtClean="0"/>
          </a:p>
          <a:p>
            <a:r>
              <a:rPr lang="en-US" dirty="0" smtClean="0"/>
              <a:t>More code moving to client-side</a:t>
            </a:r>
          </a:p>
          <a:p>
            <a:endParaRPr lang="en-US" dirty="0" smtClean="0"/>
          </a:p>
          <a:p>
            <a:r>
              <a:rPr lang="en-US" dirty="0" smtClean="0"/>
              <a:t>Client-side is </a:t>
            </a:r>
            <a:r>
              <a:rPr lang="en-US" b="1" dirty="0" smtClean="0"/>
              <a:t>hard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167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Knockout?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Gathering input from form elements</a:t>
            </a:r>
          </a:p>
          <a:p>
            <a:pPr lvl="1"/>
            <a:r>
              <a:rPr lang="en-US" dirty="0" smtClean="0"/>
              <a:t>Complex </a:t>
            </a:r>
            <a:r>
              <a:rPr lang="en-US" dirty="0"/>
              <a:t>interactions (drag &amp; drop, sort, etc.)</a:t>
            </a:r>
          </a:p>
          <a:p>
            <a:pPr lvl="1"/>
            <a:r>
              <a:rPr lang="en-US" dirty="0"/>
              <a:t>Client-side validations</a:t>
            </a:r>
          </a:p>
          <a:p>
            <a:pPr lvl="1"/>
            <a:r>
              <a:rPr lang="en-US" dirty="0"/>
              <a:t>Immediate feedback of user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Knockout?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binding/templating engine</a:t>
            </a:r>
          </a:p>
          <a:p>
            <a:endParaRPr lang="en-US" dirty="0" smtClean="0"/>
          </a:p>
          <a:p>
            <a:r>
              <a:rPr lang="en-US" dirty="0" smtClean="0"/>
              <a:t>Light-weight</a:t>
            </a:r>
          </a:p>
          <a:p>
            <a:endParaRPr lang="en-US" dirty="0"/>
          </a:p>
          <a:p>
            <a:r>
              <a:rPr lang="en-US" dirty="0" smtClean="0"/>
              <a:t>Easy learning curve</a:t>
            </a:r>
          </a:p>
          <a:p>
            <a:endParaRPr lang="en-US" dirty="0" smtClean="0"/>
          </a:p>
          <a:p>
            <a:r>
              <a:rPr lang="en-US" dirty="0" smtClean="0"/>
              <a:t>Follows MV-VM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705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in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JSON data from the server</a:t>
            </a:r>
          </a:p>
          <a:p>
            <a:pPr lvl="1"/>
            <a:r>
              <a:rPr lang="en-US" dirty="0"/>
              <a:t>Loaded via </a:t>
            </a:r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Loaded by burning JSON onto page*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JSON.Net</a:t>
            </a:r>
            <a:r>
              <a:rPr lang="en-US" dirty="0" smtClean="0"/>
              <a:t> on your C# objects!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36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in Knockout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View: HTML with special data-*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data-bind attributes tell your view what view model properties to bind to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Translation: Bind the value of the input to the property “</a:t>
            </a:r>
            <a:r>
              <a:rPr lang="en-US" dirty="0" err="1" smtClean="0"/>
              <a:t>myProperty</a:t>
            </a:r>
            <a:r>
              <a:rPr lang="en-US" dirty="0" smtClean="0"/>
              <a:t>” on my view model</a:t>
            </a:r>
          </a:p>
          <a:p>
            <a:pPr lvl="1"/>
            <a:r>
              <a:rPr lang="en-US" dirty="0" smtClean="0"/>
              <a:t>Everything inside a data-bind </a:t>
            </a:r>
            <a:r>
              <a:rPr lang="en-US" b="1" dirty="0" smtClean="0"/>
              <a:t>MUST</a:t>
            </a:r>
            <a:r>
              <a:rPr lang="en-US" dirty="0" smtClean="0"/>
              <a:t> be valid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5102" y="3652301"/>
            <a:ext cx="684564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="value: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myProperty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in Knockout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Model: “POJO”s that contain fields and methods to bind to</a:t>
            </a:r>
          </a:p>
          <a:p>
            <a:pPr lvl="1"/>
            <a:r>
              <a:rPr lang="en-US" dirty="0" smtClean="0"/>
              <a:t>Use regular JavaScript classes</a:t>
            </a:r>
          </a:p>
          <a:p>
            <a:pPr lvl="1"/>
            <a:r>
              <a:rPr lang="en-US" dirty="0" smtClean="0"/>
              <a:t>Takes in server-side model as input</a:t>
            </a:r>
          </a:p>
          <a:p>
            <a:pPr lvl="1"/>
            <a:r>
              <a:rPr lang="en-US" dirty="0" smtClean="0"/>
              <a:t>Fields that need two-way binding use Knockout Observables</a:t>
            </a:r>
          </a:p>
          <a:p>
            <a:pPr lvl="1"/>
            <a:r>
              <a:rPr lang="en-US" dirty="0" smtClean="0"/>
              <a:t>Fields that are computations use Knockout </a:t>
            </a:r>
            <a:r>
              <a:rPr lang="en-US" dirty="0" err="1" smtClean="0"/>
              <a:t>Computeds</a:t>
            </a:r>
            <a:endParaRPr lang="en-US" dirty="0" smtClean="0"/>
          </a:p>
          <a:p>
            <a:pPr lvl="1"/>
            <a:r>
              <a:rPr lang="en-US" dirty="0" smtClean="0"/>
              <a:t>Methods can be bound too!</a:t>
            </a:r>
          </a:p>
          <a:p>
            <a:pPr lvl="1"/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4465" y="5026739"/>
            <a:ext cx="725390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="submit"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="click: doSomething"&gt;&lt;/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9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in Knockout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JavaScript class with observables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7334" y="2659271"/>
            <a:ext cx="10442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Person(data)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Alias this to self for nested closures!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Observables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ko.observable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Takes an initial value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ko.observable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Computed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self.fullName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ko.computed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read: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Invoke to return observable value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788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Twitter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and layout also really </a:t>
            </a:r>
            <a:r>
              <a:rPr lang="en-US" b="1" dirty="0" smtClean="0"/>
              <a:t>hard!</a:t>
            </a:r>
          </a:p>
          <a:p>
            <a:endParaRPr lang="en-US" dirty="0" smtClean="0"/>
          </a:p>
          <a:p>
            <a:r>
              <a:rPr lang="en-US" dirty="0" smtClean="0"/>
              <a:t>Users use many different devices: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Tablet</a:t>
            </a:r>
          </a:p>
          <a:p>
            <a:pPr lvl="1"/>
            <a:r>
              <a:rPr lang="en-US" dirty="0" smtClean="0"/>
              <a:t>Desktop browser</a:t>
            </a:r>
          </a:p>
          <a:p>
            <a:endParaRPr lang="en-US" dirty="0" smtClean="0"/>
          </a:p>
          <a:p>
            <a:r>
              <a:rPr lang="en-US" dirty="0" smtClean="0"/>
              <a:t>Users expect sites to work </a:t>
            </a:r>
            <a:r>
              <a:rPr lang="en-US" b="1" dirty="0" smtClean="0"/>
              <a:t>well</a:t>
            </a:r>
            <a:r>
              <a:rPr lang="en-US" dirty="0" smtClean="0"/>
              <a:t> on all of these!</a:t>
            </a:r>
          </a:p>
        </p:txBody>
      </p:sp>
    </p:spTree>
    <p:extLst>
      <p:ext uri="{BB962C8B-B14F-4D97-AF65-F5344CB8AC3E}">
        <p14:creationId xmlns:p14="http://schemas.microsoft.com/office/powerpoint/2010/main" val="2782856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490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KnockoutJS</vt:lpstr>
      <vt:lpstr>Why Knockout?</vt:lpstr>
      <vt:lpstr>Why Knockout?</vt:lpstr>
      <vt:lpstr>What is Knockout?</vt:lpstr>
      <vt:lpstr>MVVM in Knockout</vt:lpstr>
      <vt:lpstr>MVVM in Knockout</vt:lpstr>
      <vt:lpstr>MVVM in Knockout</vt:lpstr>
      <vt:lpstr>MVVM in Knockout</vt:lpstr>
      <vt:lpstr>Why Twitter Bootstrap?</vt:lpstr>
      <vt:lpstr>What is Twitter Bootstrap?</vt:lpstr>
      <vt:lpstr>What is Twitter Bootstrap?</vt:lpstr>
      <vt:lpstr>What is Twitter Bootstrap?</vt:lpstr>
      <vt:lpstr>What is Twitter Bootstrap?</vt:lpstr>
      <vt:lpstr>Putting it all together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 Mariovich Flores</dc:creator>
  <cp:lastModifiedBy>Danil Mariovich Flores</cp:lastModifiedBy>
  <cp:revision>9</cp:revision>
  <dcterms:created xsi:type="dcterms:W3CDTF">2014-02-27T04:44:58Z</dcterms:created>
  <dcterms:modified xsi:type="dcterms:W3CDTF">2014-02-27T05:36:57Z</dcterms:modified>
</cp:coreProperties>
</file>