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55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3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0753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51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3438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7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46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124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31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91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8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4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07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3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8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B815D-6AFA-4040-8EC9-7F4094DEB064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5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8046236" cy="1646299"/>
          </a:xfrm>
        </p:spPr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Boosting JavaScript Productivity with </a:t>
            </a:r>
            <a:r>
              <a:rPr lang="en-US" dirty="0" err="1" smtClean="0"/>
              <a:t>TypeScript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19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302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</TotalTime>
  <Words>7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TypeScript Fundamentals</vt:lpstr>
      <vt:lpstr>PowerPoint Presentation</vt:lpstr>
    </vt:vector>
  </TitlesOfParts>
  <Company>Ultimate Software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 Fundamentals</dc:title>
  <dc:creator>Danil Mariovich Flores</dc:creator>
  <cp:lastModifiedBy>Danil Mariovich Flores</cp:lastModifiedBy>
  <cp:revision>2</cp:revision>
  <dcterms:created xsi:type="dcterms:W3CDTF">2014-09-19T00:21:33Z</dcterms:created>
  <dcterms:modified xsi:type="dcterms:W3CDTF">2014-09-19T00:31:33Z</dcterms:modified>
</cp:coreProperties>
</file>