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6" r:id="rId48"/>
    <p:sldId id="307" r:id="rId49"/>
    <p:sldId id="308" r:id="rId50"/>
    <p:sldId id="309" r:id="rId51"/>
    <p:sldId id="310" r:id="rId52"/>
    <p:sldId id="312" r:id="rId53"/>
    <p:sldId id="313" r:id="rId54"/>
    <p:sldId id="311" r:id="rId55"/>
    <p:sldId id="303" r:id="rId56"/>
    <p:sldId id="304" r:id="rId57"/>
    <p:sldId id="305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Definition Files" id="{00371E5A-3F58-4477-98C7-6B4A61DE8EDE}">
          <p14:sldIdLst>
            <p14:sldId id="297"/>
            <p14:sldId id="298"/>
            <p14:sldId id="299"/>
            <p14:sldId id="300"/>
            <p14:sldId id="301"/>
          </p14:sldIdLst>
        </p14:section>
        <p14:section name="Advanced Concepts" id="{599BE12E-E5D1-4E45-A2BA-DEE43F16887E}">
          <p14:sldIdLst>
            <p14:sldId id="302"/>
            <p14:sldId id="306"/>
            <p14:sldId id="307"/>
            <p14:sldId id="308"/>
            <p14:sldId id="309"/>
            <p14:sldId id="310"/>
          </p14:sldIdLst>
        </p14:section>
        <p14:section name="Todo Demos" id="{9E0C56E7-4A72-40D5-942C-56BE39007C31}">
          <p14:sldIdLst>
            <p14:sldId id="312"/>
            <p14:sldId id="313"/>
          </p14:sldIdLst>
        </p14:section>
        <p14:section name="Best Practices" id="{D655AA8A-73FF-4BC3-B24C-2A42728AAA8C}">
          <p14:sldIdLst>
            <p14:sldId id="311"/>
            <p14:sldId id="303"/>
            <p14:sldId id="304"/>
            <p14:sldId id="305"/>
          </p14:sldIdLst>
        </p14:section>
        <p14:section name="Conclusion" id="{E240FE6F-BAA6-4501-BD73-66D409C9AB5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finitelytyped.org/guides/contributing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age.info/#referenc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features/typescript" TargetMode="External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856" y="1178560"/>
            <a:ext cx="7952232" cy="611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short inheritance function</a:t>
            </a:r>
          </a:p>
          <a:p>
            <a:pPr lvl="1"/>
            <a:r>
              <a:rPr lang="en-US" dirty="0" smtClean="0"/>
              <a:t>Sets up prototype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generates the following madness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384" y="3165719"/>
            <a:ext cx="835456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__extends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b.hasOwnProperty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(p)) d[p] = b[p];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__.prototype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68" y="0"/>
            <a:ext cx="9451848" cy="680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(_super)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__extends(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_super);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super.prototype.getValue.call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0251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Debugger support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endParaRPr lang="en-US" dirty="0"/>
          </a:p>
          <a:p>
            <a:r>
              <a:rPr lang="en-US" dirty="0" smtClean="0"/>
              <a:t>Not supported (yet):</a:t>
            </a:r>
          </a:p>
          <a:p>
            <a:pPr lvl="1"/>
            <a:r>
              <a:rPr lang="en-US" dirty="0" smtClean="0"/>
              <a:t>Protected modifier</a:t>
            </a:r>
          </a:p>
          <a:p>
            <a:pPr lvl="1"/>
            <a:r>
              <a:rPr lang="en-US" dirty="0" smtClean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0298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4-inheritance.ts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functions just work</a:t>
            </a:r>
          </a:p>
          <a:p>
            <a:endParaRPr lang="en-US" dirty="0"/>
          </a:p>
          <a:p>
            <a:r>
              <a:rPr lang="en-US" dirty="0" smtClean="0"/>
              <a:t>Full support for lambda expressions</a:t>
            </a:r>
          </a:p>
          <a:p>
            <a:endParaRPr lang="en-US" dirty="0"/>
          </a:p>
          <a:p>
            <a:r>
              <a:rPr lang="en-US" dirty="0" smtClean="0"/>
              <a:t>Almost identical to functions with some “magic”</a:t>
            </a:r>
          </a:p>
          <a:p>
            <a:endParaRPr lang="en-US" dirty="0"/>
          </a:p>
          <a:p>
            <a:r>
              <a:rPr lang="en-US" dirty="0" smtClean="0"/>
              <a:t>Opt for lambdas unless reason not to</a:t>
            </a:r>
          </a:p>
        </p:txBody>
      </p:sp>
    </p:spTree>
    <p:extLst>
      <p:ext uri="{BB962C8B-B14F-4D97-AF65-F5344CB8AC3E}">
        <p14:creationId xmlns:p14="http://schemas.microsoft.com/office/powerpoint/2010/main" val="220754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575" y="2531437"/>
            <a:ext cx="6096000" cy="1080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(a: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b: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2575" y="3982517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endParaRPr lang="en-US" dirty="0"/>
          </a:p>
          <a:p>
            <a:r>
              <a:rPr lang="en-US" dirty="0" smtClean="0"/>
              <a:t>Supports type inference</a:t>
            </a:r>
          </a:p>
          <a:p>
            <a:endParaRPr lang="en-US" dirty="0"/>
          </a:p>
          <a:p>
            <a:r>
              <a:rPr lang="en-US" dirty="0" smtClean="0"/>
              <a:t>Can be passed as parameters to functions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outer-most scope when in class</a:t>
            </a:r>
          </a:p>
          <a:p>
            <a:pPr lvl="1"/>
            <a:r>
              <a:rPr lang="en-US" dirty="0" smtClean="0"/>
              <a:t>No need to user “self” alias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80" y="3182951"/>
            <a:ext cx="9156622" cy="285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Object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JQueryDeferred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.done((response: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8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93" y="2465680"/>
            <a:ext cx="9229898" cy="40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_this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$.get(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(response)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2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5-lambdas.ts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33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generics</a:t>
            </a:r>
          </a:p>
          <a:p>
            <a:endParaRPr lang="en-US" dirty="0"/>
          </a:p>
          <a:p>
            <a:r>
              <a:rPr lang="en-US" dirty="0" smtClean="0"/>
              <a:t>Simple type constraint syntax</a:t>
            </a:r>
          </a:p>
          <a:p>
            <a:endParaRPr lang="en-US" dirty="0"/>
          </a:p>
          <a:p>
            <a:r>
              <a:rPr lang="en-US" dirty="0" smtClean="0"/>
              <a:t>Works well with type inference</a:t>
            </a:r>
          </a:p>
          <a:p>
            <a:endParaRPr lang="en-US" dirty="0"/>
          </a:p>
          <a:p>
            <a:r>
              <a:rPr lang="en-US" dirty="0" smtClean="0"/>
              <a:t>Syntax similar to Java generics</a:t>
            </a:r>
          </a:p>
          <a:p>
            <a:endParaRPr lang="en-US" dirty="0"/>
          </a:p>
          <a:p>
            <a:r>
              <a:rPr lang="en-US" dirty="0" smtClean="0"/>
              <a:t>Supported on: class, interface, function</a:t>
            </a:r>
          </a:p>
        </p:txBody>
      </p:sp>
    </p:spTree>
    <p:extLst>
      <p:ext uri="{BB962C8B-B14F-4D97-AF65-F5344CB8AC3E}">
        <p14:creationId xmlns:p14="http://schemas.microsoft.com/office/powerpoint/2010/main" val="2142430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384" y="2866840"/>
            <a:ext cx="10561473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doStuffToSomething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&gt;(something: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Stuff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6-generics.ts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80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“Header files”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Provides static typing support</a:t>
            </a:r>
          </a:p>
          <a:p>
            <a:endParaRPr lang="en-US" dirty="0"/>
          </a:p>
          <a:p>
            <a:r>
              <a:rPr lang="en-US" dirty="0" smtClean="0"/>
              <a:t>Definitely Typed repository: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to VS project via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to Node project via </a:t>
            </a:r>
            <a:r>
              <a:rPr lang="en-US" dirty="0" err="1" smtClean="0"/>
              <a:t>tsd</a:t>
            </a:r>
            <a:endParaRPr lang="en-US" dirty="0" smtClean="0"/>
          </a:p>
          <a:p>
            <a:pPr lvl="1"/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9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6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as references via comment</a:t>
            </a:r>
          </a:p>
          <a:p>
            <a:pPr lvl="1"/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&lt;reference path="/scripts/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/some-lib/some-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lib.d.ts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 batch of references via _</a:t>
            </a:r>
            <a:r>
              <a:rPr lang="en-US" dirty="0" err="1" smtClean="0"/>
              <a:t>reference.ts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Can drag .</a:t>
            </a:r>
            <a:r>
              <a:rPr lang="en-US" dirty="0" err="1" smtClean="0"/>
              <a:t>ts</a:t>
            </a:r>
            <a:r>
              <a:rPr lang="en-US" dirty="0" smtClean="0"/>
              <a:t> OR .</a:t>
            </a:r>
            <a:r>
              <a:rPr lang="en-US" dirty="0" err="1" smtClean="0"/>
              <a:t>d.ts</a:t>
            </a:r>
            <a:r>
              <a:rPr lang="en-US" dirty="0" smtClean="0"/>
              <a:t> file into TS file to auto-add reference</a:t>
            </a:r>
          </a:p>
          <a:p>
            <a:pPr lvl="1"/>
            <a:r>
              <a:rPr lang="en-US" dirty="0" smtClean="0"/>
              <a:t>Paths are relative</a:t>
            </a:r>
          </a:p>
        </p:txBody>
      </p:sp>
    </p:spTree>
    <p:extLst>
      <p:ext uri="{BB962C8B-B14F-4D97-AF65-F5344CB8AC3E}">
        <p14:creationId xmlns:p14="http://schemas.microsoft.com/office/powerpoint/2010/main" val="16255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</a:t>
            </a:r>
            <a:r>
              <a:rPr lang="en-US" dirty="0" err="1" smtClean="0"/>
              <a:t>typings</a:t>
            </a:r>
            <a:r>
              <a:rPr lang="en-US" dirty="0" smtClean="0"/>
              <a:t> available, build your own!</a:t>
            </a:r>
          </a:p>
          <a:p>
            <a:endParaRPr lang="en-US" dirty="0"/>
          </a:p>
          <a:p>
            <a:r>
              <a:rPr lang="en-US" dirty="0" smtClean="0"/>
              <a:t>Use declare keyword</a:t>
            </a:r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dirty="0" err="1" smtClean="0"/>
              <a:t>api</a:t>
            </a:r>
            <a:r>
              <a:rPr lang="en-US" dirty="0" smtClean="0"/>
              <a:t> with interfaces</a:t>
            </a:r>
          </a:p>
          <a:p>
            <a:endParaRPr lang="en-US" dirty="0"/>
          </a:p>
          <a:p>
            <a:r>
              <a:rPr lang="en-US" dirty="0" smtClean="0"/>
              <a:t>Follow guidelines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definitelytyped.org/guides/contributing.html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definition file</a:t>
            </a:r>
          </a:p>
          <a:p>
            <a:pPr lvl="1"/>
            <a:r>
              <a:rPr lang="en-US" dirty="0">
                <a:hlinkClick r:id="rId2"/>
              </a:rPr>
              <a:t>http://www.jstorage.info/#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Section 3 / </a:t>
            </a:r>
            <a:r>
              <a:rPr lang="en-US" dirty="0" err="1" smtClean="0"/>
              <a:t>jstorage.d.ts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8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2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5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 5 introduced concept of “properties”</a:t>
            </a:r>
          </a:p>
          <a:p>
            <a:endParaRPr lang="en-US" dirty="0"/>
          </a:p>
          <a:p>
            <a:r>
              <a:rPr lang="en-US" dirty="0" smtClean="0"/>
              <a:t>JS Syntax: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680" y="3510188"/>
            <a:ext cx="8189976" cy="345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Object.defineProperty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get: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Getter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set: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Setter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enumerable: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Various options available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configurable: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0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5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provides better syntax for getters/setters</a:t>
            </a:r>
          </a:p>
          <a:p>
            <a:pPr lvl="1"/>
            <a:r>
              <a:rPr lang="en-US" dirty="0" smtClean="0"/>
              <a:t>Requires targeting ECMAScript 5 in generation</a:t>
            </a:r>
          </a:p>
          <a:p>
            <a:endParaRPr lang="en-US" dirty="0"/>
          </a:p>
          <a:p>
            <a:r>
              <a:rPr lang="en-US" dirty="0" smtClean="0"/>
              <a:t>Similar to method prefixed with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en-US" dirty="0" smtClean="0"/>
              <a:t> 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Bad news:</a:t>
            </a:r>
          </a:p>
          <a:p>
            <a:pPr lvl="1"/>
            <a:r>
              <a:rPr lang="en-US" dirty="0" smtClean="0"/>
              <a:t>IE only supports it in IE9+</a:t>
            </a:r>
          </a:p>
          <a:p>
            <a:endParaRPr lang="en-US" dirty="0" smtClean="0"/>
          </a:p>
          <a:p>
            <a:r>
              <a:rPr lang="en-US" dirty="0" smtClean="0"/>
              <a:t>Supported well in Chrome, FF, etc.</a:t>
            </a:r>
          </a:p>
        </p:txBody>
      </p:sp>
    </p:spTree>
    <p:extLst>
      <p:ext uri="{BB962C8B-B14F-4D97-AF65-F5344CB8AC3E}">
        <p14:creationId xmlns:p14="http://schemas.microsoft.com/office/powerpoint/2010/main" val="1992463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5 </a:t>
            </a:r>
            <a:r>
              <a:rPr lang="en-US" dirty="0" smtClean="0"/>
              <a:t>Properties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 / 1-properties.ts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extend native/3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in TS</a:t>
            </a:r>
          </a:p>
          <a:p>
            <a:endParaRPr lang="en-US" dirty="0" smtClean="0"/>
          </a:p>
          <a:p>
            <a:r>
              <a:rPr lang="en-US" dirty="0" smtClean="0"/>
              <a:t>Create your own .</a:t>
            </a:r>
            <a:r>
              <a:rPr lang="en-US" dirty="0" err="1" smtClean="0"/>
              <a:t>d.ts</a:t>
            </a:r>
            <a:r>
              <a:rPr lang="en-US" dirty="0" smtClean="0"/>
              <a:t> file with extensions</a:t>
            </a:r>
          </a:p>
          <a:p>
            <a:pPr lvl="1"/>
            <a:r>
              <a:rPr lang="en-US" dirty="0" smtClean="0"/>
              <a:t>Useful when large amount of augmentation</a:t>
            </a:r>
          </a:p>
          <a:p>
            <a:endParaRPr lang="en-US" dirty="0" smtClean="0"/>
          </a:p>
          <a:p>
            <a:r>
              <a:rPr lang="en-US" dirty="0" smtClean="0"/>
              <a:t>Embed interface extensions directly into your </a:t>
            </a:r>
            <a:r>
              <a:rPr lang="en-US" dirty="0" err="1" smtClean="0"/>
              <a:t>ts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Useful for minor extensions (i.e. Window)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Libraries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 / 2-extensions.ts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Demo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Knockout-based “</a:t>
            </a:r>
            <a:r>
              <a:rPr lang="en-US" dirty="0" err="1" smtClean="0"/>
              <a:t>Todo</a:t>
            </a:r>
            <a:r>
              <a:rPr lang="en-US" dirty="0" smtClean="0"/>
              <a:t>” App</a:t>
            </a:r>
          </a:p>
          <a:p>
            <a:endParaRPr lang="en-US" dirty="0"/>
          </a:p>
          <a:p>
            <a:r>
              <a:rPr lang="en-US" dirty="0" smtClean="0"/>
              <a:t>Illustrates how </a:t>
            </a:r>
            <a:r>
              <a:rPr lang="en-US" dirty="0" err="1" smtClean="0"/>
              <a:t>TypeScript</a:t>
            </a:r>
            <a:r>
              <a:rPr lang="en-US" dirty="0" smtClean="0"/>
              <a:t> can be quickly used to build a quick app</a:t>
            </a:r>
          </a:p>
          <a:p>
            <a:endParaRPr lang="en-US" dirty="0"/>
          </a:p>
          <a:p>
            <a:r>
              <a:rPr lang="en-US" dirty="0" smtClean="0"/>
              <a:t>Puts together common </a:t>
            </a:r>
            <a:r>
              <a:rPr lang="en-US" dirty="0" err="1" smtClean="0"/>
              <a:t>TypeScript</a:t>
            </a:r>
            <a:r>
              <a:rPr lang="en-US" dirty="0" smtClean="0"/>
              <a:t> usage patterns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5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2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Use namespace imports to avoid having to fully qualify paths</a:t>
            </a:r>
          </a:p>
          <a:p>
            <a:pPr lvl="1"/>
            <a:r>
              <a:rPr lang="en-US" dirty="0" smtClean="0"/>
              <a:t>Make sure files are declared in dependency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Do: Separate classes into multiple file</a:t>
            </a:r>
          </a:p>
          <a:p>
            <a:pPr lvl="1"/>
            <a:r>
              <a:rPr lang="en-US" dirty="0" smtClean="0"/>
              <a:t>1 class per file</a:t>
            </a:r>
          </a:p>
          <a:p>
            <a:pPr lvl="1"/>
            <a:r>
              <a:rPr lang="en-US" dirty="0" smtClean="0"/>
              <a:t>Use logical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Include _</a:t>
            </a:r>
            <a:r>
              <a:rPr lang="en-US" dirty="0" err="1" smtClean="0"/>
              <a:t>references.ts</a:t>
            </a:r>
            <a:r>
              <a:rPr lang="en-US" dirty="0" smtClean="0"/>
              <a:t> file with references to all libraries</a:t>
            </a:r>
          </a:p>
          <a:p>
            <a:pPr lvl="1"/>
            <a:r>
              <a:rPr lang="en-US" dirty="0" smtClean="0"/>
              <a:t>Don’t manually specify &lt;reference&gt; tags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197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Don’t: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 smtClean="0"/>
              <a:t> type too much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Do: Use modules for logical namespace groupings</a:t>
            </a:r>
          </a:p>
          <a:p>
            <a:pPr lvl="1"/>
            <a:r>
              <a:rPr lang="en-US" dirty="0" smtClean="0"/>
              <a:t>Match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Follow JS style guidelines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github.com/airbnb/javascript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Do: Use </a:t>
            </a:r>
            <a:r>
              <a:rPr lang="en-US" dirty="0" err="1" smtClean="0"/>
              <a:t>TSLint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vswebessentials.com/features/typescript</a:t>
            </a:r>
            <a:endParaRPr lang="en-US" dirty="0" smtClean="0"/>
          </a:p>
          <a:p>
            <a:pPr lvl="1"/>
            <a:r>
              <a:rPr lang="en-US" dirty="0" smtClean="0"/>
              <a:t>Note: Do not lint </a:t>
            </a:r>
            <a:r>
              <a:rPr lang="en-US" dirty="0" err="1" smtClean="0"/>
              <a:t>typings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67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Check in typing files into source control</a:t>
            </a:r>
          </a:p>
          <a:p>
            <a:pPr lvl="1"/>
            <a:r>
              <a:rPr lang="en-US" dirty="0" smtClean="0"/>
              <a:t>Not restored on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</a:p>
          <a:p>
            <a:pPr lvl="1"/>
            <a:endParaRPr lang="en-US" dirty="0"/>
          </a:p>
          <a:p>
            <a:r>
              <a:rPr lang="en-US" dirty="0" smtClean="0"/>
              <a:t>Do: Submit pull requests for new/fixed </a:t>
            </a:r>
            <a:r>
              <a:rPr lang="en-US" dirty="0" err="1" smtClean="0"/>
              <a:t>typings</a:t>
            </a:r>
            <a:r>
              <a:rPr lang="en-US" dirty="0" smtClean="0"/>
              <a:t> to </a:t>
            </a:r>
            <a:r>
              <a:rPr lang="en-US" dirty="0" err="1" smtClean="0"/>
              <a:t>DefinitelyTyped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Don’t: Check in files that </a:t>
            </a:r>
            <a:r>
              <a:rPr lang="en-US" smtClean="0"/>
              <a:t>don’t compile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47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0" name="Picture 2" descr="http://alangregerman.typepad.com/.a/6a00d83516c0ad53ef017c3329aba8970b-800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44" y="2160588"/>
            <a:ext cx="31051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967</Words>
  <Application>Microsoft Office PowerPoint</Application>
  <PresentationFormat>Widescreen</PresentationFormat>
  <Paragraphs>477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  <vt:lpstr>Inheritance</vt:lpstr>
      <vt:lpstr>PowerPoint Presentation</vt:lpstr>
      <vt:lpstr>Inheritance</vt:lpstr>
      <vt:lpstr>Inheritance – Demo </vt:lpstr>
      <vt:lpstr>Functions</vt:lpstr>
      <vt:lpstr>Functions</vt:lpstr>
      <vt:lpstr>Functions</vt:lpstr>
      <vt:lpstr>Functions</vt:lpstr>
      <vt:lpstr>Functions</vt:lpstr>
      <vt:lpstr>Functions – Demo</vt:lpstr>
      <vt:lpstr>Generics</vt:lpstr>
      <vt:lpstr>Generics</vt:lpstr>
      <vt:lpstr>Generics – Demo </vt:lpstr>
      <vt:lpstr>Library Definition Files</vt:lpstr>
      <vt:lpstr>Definition Files</vt:lpstr>
      <vt:lpstr>Definition Files</vt:lpstr>
      <vt:lpstr>Definition Files</vt:lpstr>
      <vt:lpstr>Definition Files – Demo</vt:lpstr>
      <vt:lpstr>Advanced Concepts</vt:lpstr>
      <vt:lpstr>ECMAScript 5 Properties</vt:lpstr>
      <vt:lpstr>ECMAScript 5 Properties</vt:lpstr>
      <vt:lpstr>ECMAScript 5 Properties – Demo</vt:lpstr>
      <vt:lpstr>Extending Libraries</vt:lpstr>
      <vt:lpstr>Extending Libraries – Demo</vt:lpstr>
      <vt:lpstr>Putting it all together</vt:lpstr>
      <vt:lpstr>Todo Demo App</vt:lpstr>
      <vt:lpstr>TypeScript Best Practices</vt:lpstr>
      <vt:lpstr>Best Practices</vt:lpstr>
      <vt:lpstr>Best Practices</vt:lpstr>
      <vt:lpstr>Best Practices</vt:lpstr>
      <vt:lpstr>Questions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Flores</cp:lastModifiedBy>
  <cp:revision>47</cp:revision>
  <dcterms:created xsi:type="dcterms:W3CDTF">2014-09-19T00:21:33Z</dcterms:created>
  <dcterms:modified xsi:type="dcterms:W3CDTF">2014-10-09T14:58:09Z</dcterms:modified>
</cp:coreProperties>
</file>