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9"/>
            <p14:sldId id="271"/>
            <p14:sldId id="272"/>
            <p14:sldId id="280"/>
            <p14:sldId id="273"/>
            <p14:sldId id="274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1-modules.ts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2-interfaces.ts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3-classes.ts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ECMAScript6-style inheritance syntax</a:t>
            </a:r>
          </a:p>
          <a:p>
            <a:endParaRPr lang="en-US" dirty="0"/>
          </a:p>
          <a:p>
            <a:r>
              <a:rPr lang="en-US" dirty="0" smtClean="0"/>
              <a:t>Behaves like classical inheritance</a:t>
            </a:r>
          </a:p>
          <a:p>
            <a:endParaRPr lang="en-US" dirty="0"/>
          </a:p>
          <a:p>
            <a:r>
              <a:rPr lang="en-US" dirty="0" smtClean="0"/>
              <a:t>Very performant</a:t>
            </a:r>
          </a:p>
          <a:p>
            <a:endParaRPr lang="en-US" dirty="0"/>
          </a:p>
          <a:p>
            <a:r>
              <a:rPr lang="en-US" dirty="0" smtClean="0"/>
              <a:t>Much simpler than JS equivalent</a:t>
            </a:r>
          </a:p>
          <a:p>
            <a:endParaRPr lang="en-US" dirty="0"/>
          </a:p>
          <a:p>
            <a:r>
              <a:rPr lang="en-US" dirty="0" err="1" smtClean="0"/>
              <a:t>Polymorphically</a:t>
            </a:r>
            <a:r>
              <a:rPr lang="en-US" dirty="0" smtClean="0"/>
              <a:t>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856" y="1178560"/>
            <a:ext cx="7952232" cy="611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short inheritance function</a:t>
            </a:r>
          </a:p>
          <a:p>
            <a:pPr lvl="1"/>
            <a:r>
              <a:rPr lang="en-US" dirty="0" smtClean="0"/>
              <a:t>Sets up prototype chain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Then generates the following madness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384" y="3165719"/>
            <a:ext cx="835456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__extends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b.hasOwnProperty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(p)) d[p] = b[p];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d;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__.prototype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0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968" y="0"/>
            <a:ext cx="9451848" cy="680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(_super)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__extends(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_super);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super.prototype.getValue.call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0251"/>
          </a:xfrm>
        </p:spPr>
        <p:txBody>
          <a:bodyPr/>
          <a:lstStyle/>
          <a:p>
            <a:r>
              <a:rPr lang="en-US" dirty="0" smtClean="0"/>
              <a:t>Which would you rather write?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Debugger support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endParaRPr lang="en-US" dirty="0"/>
          </a:p>
          <a:p>
            <a:r>
              <a:rPr lang="en-US" dirty="0" smtClean="0"/>
              <a:t>Not supported (yet):</a:t>
            </a:r>
          </a:p>
          <a:p>
            <a:pPr lvl="1"/>
            <a:r>
              <a:rPr lang="en-US" dirty="0" smtClean="0"/>
              <a:t>Protected modifier</a:t>
            </a:r>
          </a:p>
          <a:p>
            <a:pPr lvl="1"/>
            <a:r>
              <a:rPr lang="en-US" dirty="0" smtClean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02989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4-inheritance.ts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7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470</Words>
  <Application>Microsoft Office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Trebuchet MS</vt:lpstr>
      <vt:lpstr>Wingdings</vt:lpstr>
      <vt:lpstr>Wingdings 3</vt:lpstr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Modules – Demo </vt:lpstr>
      <vt:lpstr>Interfaces</vt:lpstr>
      <vt:lpstr>Interfaces</vt:lpstr>
      <vt:lpstr>Interfaces – Demo </vt:lpstr>
      <vt:lpstr>Classes</vt:lpstr>
      <vt:lpstr>Classes</vt:lpstr>
      <vt:lpstr>Classes</vt:lpstr>
      <vt:lpstr>Classes</vt:lpstr>
      <vt:lpstr>Classes</vt:lpstr>
      <vt:lpstr>Classes – Demo </vt:lpstr>
      <vt:lpstr>Inheritance</vt:lpstr>
      <vt:lpstr>Inheritance</vt:lpstr>
      <vt:lpstr>Inheritance</vt:lpstr>
      <vt:lpstr>PowerPoint Presentation</vt:lpstr>
      <vt:lpstr>Inheritance</vt:lpstr>
      <vt:lpstr>Inheritance – Demo 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Flores</cp:lastModifiedBy>
  <cp:revision>28</cp:revision>
  <dcterms:created xsi:type="dcterms:W3CDTF">2014-09-19T00:21:33Z</dcterms:created>
  <dcterms:modified xsi:type="dcterms:W3CDTF">2014-10-08T21:44:05Z</dcterms:modified>
</cp:coreProperties>
</file>