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>
        <p:scale>
          <a:sx n="125" d="100"/>
          <a:sy n="125" d="100"/>
        </p:scale>
        <p:origin x="1784" y="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852"/>
            <a:ext cx="9144000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1394"/>
            <a:ext cx="9144000" cy="6126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552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104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148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6118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4040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9910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9569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5127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78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852"/>
            <a:ext cx="9144000" cy="6126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t>16.11.16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852"/>
            <a:ext cx="9144000" cy="6126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852"/>
            <a:ext cx="9144000" cy="6126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852"/>
            <a:ext cx="9144000" cy="6126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852"/>
            <a:ext cx="9144000" cy="6126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852"/>
            <a:ext cx="9144000" cy="6126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852"/>
            <a:ext cx="9144000" cy="6126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0852"/>
            <a:ext cx="9144000" cy="6126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7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"/>
          <p:cNvSpPr txBox="1"/>
          <p:nvPr/>
        </p:nvSpPr>
        <p:spPr>
          <a:xfrm>
            <a:off x="429320" y="4659982"/>
            <a:ext cx="60096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GENEVA SCHOOL OF ECONOMICS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4"/>
          <p:cNvSpPr txBox="1"/>
          <p:nvPr/>
        </p:nvSpPr>
        <p:spPr>
          <a:xfrm>
            <a:off x="429320" y="4587974"/>
            <a:ext cx="60096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GENEVA SCHOOL OF ECONOMICS AND MANAGEMENT</a:t>
            </a:r>
          </a:p>
          <a:p>
            <a:r>
              <a:rPr lang="fr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DÉPARTEMENT XXX</a:t>
            </a:r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Macintosh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Thème Office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Maggioni</dc:creator>
  <cp:lastModifiedBy>Microsoft Office User</cp:lastModifiedBy>
  <cp:revision>10</cp:revision>
  <dcterms:created xsi:type="dcterms:W3CDTF">2016-10-10T11:51:10Z</dcterms:created>
  <dcterms:modified xsi:type="dcterms:W3CDTF">2016-11-16T11:27:20Z</dcterms:modified>
</cp:coreProperties>
</file>