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6cbd934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6cbd934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cbd934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cbd934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cbd9345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cbd9345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cbd9345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cbd9345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6cbd934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6cbd934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6cbd9345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6cbd9345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6cbd9345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6cbd9345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6cbd934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6cbd934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Analyzing maintainability and reliability of object-oriented software</a:t>
            </a:r>
            <a:endParaRPr sz="32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using weighted complex network</a:t>
            </a:r>
            <a:endParaRPr sz="32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6" y="3172900"/>
            <a:ext cx="3842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Θεωρία Γραφημάτων &amp; Εφαρμογές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Διδάσκων: Καρυώτης Βασίλειος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615825" y="3172900"/>
            <a:ext cx="3842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ΣΤ’ Εξάμηνο 2024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Φλοριάν Δήμα, inf2021044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Θεωρία Γραφημάτων και Δίκτυα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Θεωρία Γραφημάτων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Μελέτη μαθηματικών δομών που μοντελοποιούν σχέσεις μεταξύ αντικειμένων.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Ένας γράφος αποτελείται από κόμβους (vertices) και ακμές (edges) που συνδέουν ζεύγη κόμβων.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Εφαρμογές σε διάφορους τομείς: πληροφορική, κοινωνικά δίκτυα, βιολογία, κ.α.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Πολύπλοκα Δίκτυα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Δίκτυα με περίπλοκη δομή και μη τυχαία κατανομή ακμών.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Περιλαμβάνουν κοινωνικά δίκτυα, δίκτυα υπολογιστών, βιολογικά δίκτυα.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Χαρακτηρίζονται από ιδιότητες όπως: μικρός κόσμος (small-world), κλίμακα-ελεύθερη κατανομή (scale-free), υψηλή συμπλέκταση (clustering).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Εφαρμογές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Ενδεικτικές Εφαρμογές Πολύπλοκων Δικτύων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Κοινωνικά Δίκτυα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Ανάλυση σχέσεων και επιρροών.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Δίκτυα Υπολογιστών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Βελτιστοποίηση δικτυακής ροής και ασφάλειας.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Βιολογία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Μελέτη πρωτεϊνικών αλληλεπιδράσεων και γονιδιακών δικτύων.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Σχέση με Λογισμικό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Ανάλυση δομής και σχέσεων μεταξύ κλάσεων και αντικειμένων.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Εντοπισμός κρίσιμων στοιχείων και δυνατοτήτων βελτίωσης στην ανάπτυξη και συντήρηση λογισμικού.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Μελέτη Δημοσίευσης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Στόχος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να προτείνει μια μέθοδο αναπαράστασης αντικειμενοστραφών συστημάτων λογισμικού ως σταθμισμένα πολύπλοκα δίκτυα για την ανάλυση της συντηρησιμότητας και της αξιοπιστίας τους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Βασική ιδέα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Επέκταση των μοντέλων σύνθετων δικτύων με σταθμισμένες ακμές για να δηλωθεί η ισχύς της επικοινωνιακής συνοχής μεταξύ των στοιχείων λογισμικού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Παρουσίαση Προβλήματος (1)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Περιγραφή του Προβλήματος: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Τα πολύπλοκα δίκτυα εφαρμόζονται σε διάφορα πεδία για την ανάλυση συστημάτων.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Ο αντικειμενοστρεφής προγραμματισμός, αν και προσφέρει συντηρησιμότητα, οδηγεί σε αυξημένη πολυπλοκότητα των συστημάτων λογισμικού.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Υπάρχει ανάγκη για αξιολόγηση των αλλαγών που γίνονται σε αυτά τα συστήματα ως προς την ποιότητα και πολυπλοκότητά τους.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Προβλήματα Μετρικών: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Υπάρχουσες μετρικές (π.χ. CK Metrics Suite, MOOD) αξιολογούν μεμονωμένες κλάσεις και όχι ολόκληρα συστήματα.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Έλλειψη μετρικών για αξιολόγηση πολυπλοκότητας και συντηρησιμότητας σε διαφορετικά επίπεδα αφαιρετικότητας του συστήματος.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Παρουσίαση Προβλήματος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Λύση μέσω Γραφημάτων: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Αναπαράσταση αντικειμενοστρεφών συστημάτων ως γράφοι.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Χρήση κατευθυνόμενων γράφων με βάρη και UML class diagrams για μοντελοποίηση.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Επίλυση που Βασίζεται στην Ανάλυση Σύνθετων Δικτύων</a:t>
            </a:r>
            <a:endParaRPr sz="214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Προτεινόμενη Μεθοδολογία: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Υπολογισμός δομικής πολυπλοκότητας των UML κλάσεων και συσχετίσεων.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Αξιολόγηση συντηρησιμότητας και αξιοπιστίας λογισμικού μέσω weighted complex networks.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Υπολογισμός Βαρών: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Weight(R(i→j)) = (HR(i→j) × α) + [(1 − Comp(Dj)) × β]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Comp(Dj) = ˜(L(Dj) × α) + ( ˜W (Dj) × β)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Γραφικές Μετρικές: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Εφαρμογή έξι μετρικών επιπέδου γράφων: in-degree, out-degree, average weighted degree, average shortest path of nodes, average clustering coefficient, betweenness centrality.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Αποτελέσματα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Συμπεριφορά Power-Law: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 επιπέδου γράφων παρουσιάζουν συμπεριφορά power-law.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Υψηλό weight degree συσχετίζεται με υψηλό coupling.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Υψηλό average shortest path συσχετίζεται με αδύναμη επικοινωνία μεταξύ κλάσεων.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Επιπτώσεις στην Συντηρησιμότητα και Αξιοπιστία: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Αρνητική επίδραση στην συντηρησιμότητα και αξιοπιστία του λογισμικού.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Εντοπισμός Κρίσιμων Κλάσεων: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Ανάλυση complex network επιτρέπει τον εντοπισμό κλάσεων που παραβιάζουν design principles ή είναι υποψήφιες για εμφάνιση σφαλμάτων.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Κλάσεις με υψηλό betweenness centrality είναι κρίσιμες για τη ροή των επικοινωνιών, κάτι που μπορεί να είναι επικίνδυνο σε περίπτωση σφάλματος.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Βιβλιογραφία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Chong, C. Y., &amp; Lee, S. P. (2015). Analyzing maintainability and reliability of object-oriented software using weighted complex network.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Systems and Software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28-53.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