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7" r:id="rId2"/>
    <p:sldId id="270" r:id="rId3"/>
    <p:sldId id="269" r:id="rId4"/>
    <p:sldId id="260" r:id="rId5"/>
    <p:sldId id="271" r:id="rId6"/>
    <p:sldId id="256" r:id="rId7"/>
    <p:sldId id="261" r:id="rId8"/>
    <p:sldId id="264" r:id="rId9"/>
    <p:sldId id="262" r:id="rId10"/>
    <p:sldId id="266" r:id="rId11"/>
    <p:sldId id="258" r:id="rId12"/>
    <p:sldId id="263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6"/>
    <p:restoredTop sz="94595"/>
  </p:normalViewPr>
  <p:slideViewPr>
    <p:cSldViewPr snapToGrid="0" snapToObjects="1">
      <p:cViewPr>
        <p:scale>
          <a:sx n="105" d="100"/>
          <a:sy n="105" d="100"/>
        </p:scale>
        <p:origin x="144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9718-CC8B-AA47-8F6B-FF1E332FDEBE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2D244-3CC9-4F46-B8BA-7809C0A3E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6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model that is able to predict what the IMDB rating for</a:t>
            </a:r>
            <a:r>
              <a:rPr lang="en-US" baseline="0" dirty="0" smtClean="0"/>
              <a:t> each movie will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2D244-3CC9-4F46-B8BA-7809C0A3E5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watch this movie?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62856" cy="3133344"/>
          </a:xfrm>
        </p:spPr>
        <p:txBody>
          <a:bodyPr/>
          <a:lstStyle/>
          <a:p>
            <a:r>
              <a:rPr lang="en-US" dirty="0" smtClean="0"/>
              <a:t>Year: 2008</a:t>
            </a:r>
          </a:p>
          <a:p>
            <a:r>
              <a:rPr lang="en-US" dirty="0" smtClean="0"/>
              <a:t>Director: Christopher Nolan</a:t>
            </a:r>
          </a:p>
          <a:p>
            <a:r>
              <a:rPr lang="en-US" dirty="0" smtClean="0"/>
              <a:t>Budget: $ </a:t>
            </a:r>
            <a:r>
              <a:rPr lang="is-IS" smtClean="0"/>
              <a:t>185 000 000</a:t>
            </a:r>
          </a:p>
          <a:p>
            <a:endParaRPr lang="is-IS"/>
          </a:p>
          <a:p>
            <a:r>
              <a:rPr lang="is-IS" smtClean="0"/>
              <a:t>Actors: </a:t>
            </a:r>
          </a:p>
          <a:p>
            <a:pPr lvl="1"/>
            <a:r>
              <a:rPr lang="is-IS"/>
              <a:t>Christian Bale</a:t>
            </a:r>
          </a:p>
          <a:p>
            <a:pPr lvl="1"/>
            <a:r>
              <a:rPr lang="is-IS"/>
              <a:t>Morgan Freeman</a:t>
            </a:r>
          </a:p>
          <a:p>
            <a:pPr lvl="1"/>
            <a:r>
              <a:rPr lang="is-IS"/>
              <a:t>Heath </a:t>
            </a:r>
            <a:r>
              <a:rPr lang="is-IS" smtClean="0"/>
              <a:t>Ledger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02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Predict the rating for each movie</a:t>
            </a:r>
          </a:p>
          <a:p>
            <a:endParaRPr lang="en-US" sz="2400" dirty="0" smtClean="0"/>
          </a:p>
          <a:p>
            <a:r>
              <a:rPr lang="en-US" sz="2400" dirty="0" smtClean="0"/>
              <a:t>Compare the accuracy of two classifiers</a:t>
            </a:r>
          </a:p>
          <a:p>
            <a:endParaRPr lang="en-US" sz="2400" dirty="0" smtClean="0"/>
          </a:p>
          <a:p>
            <a:r>
              <a:rPr lang="en-US" sz="2400" dirty="0" smtClean="0"/>
              <a:t>Analyze trends:</a:t>
            </a:r>
          </a:p>
          <a:p>
            <a:pPr lvl="1"/>
            <a:r>
              <a:rPr lang="en-US" sz="2200" dirty="0"/>
              <a:t>Which features are most </a:t>
            </a:r>
            <a:r>
              <a:rPr lang="en-US" sz="2200" dirty="0" smtClean="0"/>
              <a:t>relevant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Predict popularity of movies coming up now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3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Deciding the learning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Dataset is not complete</a:t>
            </a:r>
          </a:p>
          <a:p>
            <a:endParaRPr lang="en-US" sz="2400" dirty="0" smtClean="0"/>
          </a:p>
          <a:p>
            <a:r>
              <a:rPr lang="en-US" sz="2400" dirty="0" smtClean="0"/>
              <a:t>Choosing the appropriate features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data to see trends (help build an intuition)</a:t>
            </a:r>
          </a:p>
          <a:p>
            <a:endParaRPr lang="en-US" dirty="0"/>
          </a:p>
          <a:p>
            <a:r>
              <a:rPr lang="en-US" dirty="0" smtClean="0"/>
              <a:t>Select the appropriate features</a:t>
            </a:r>
          </a:p>
          <a:p>
            <a:endParaRPr lang="en-US" sz="2000" dirty="0"/>
          </a:p>
          <a:p>
            <a:r>
              <a:rPr lang="en-US" sz="2000" dirty="0" smtClean="0"/>
              <a:t>Logistic regression</a:t>
            </a:r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Second classifier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6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12" y="1609344"/>
            <a:ext cx="6083808" cy="4562856"/>
          </a:xfrm>
        </p:spPr>
      </p:pic>
    </p:spTree>
    <p:extLst>
      <p:ext uri="{BB962C8B-B14F-4D97-AF65-F5344CB8AC3E}">
        <p14:creationId xmlns:p14="http://schemas.microsoft.com/office/powerpoint/2010/main" val="17424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12" y="1609344"/>
            <a:ext cx="6083808" cy="4562856"/>
          </a:xfrm>
        </p:spPr>
      </p:pic>
    </p:spTree>
    <p:extLst>
      <p:ext uri="{BB962C8B-B14F-4D97-AF65-F5344CB8AC3E}">
        <p14:creationId xmlns:p14="http://schemas.microsoft.com/office/powerpoint/2010/main" val="19264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95" y="2120900"/>
            <a:ext cx="7193359" cy="4051300"/>
          </a:xfrm>
        </p:spPr>
      </p:pic>
    </p:spTree>
    <p:extLst>
      <p:ext uri="{BB962C8B-B14F-4D97-AF65-F5344CB8AC3E}">
        <p14:creationId xmlns:p14="http://schemas.microsoft.com/office/powerpoint/2010/main" val="13949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watch this movie?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62856" cy="3133344"/>
          </a:xfrm>
        </p:spPr>
        <p:txBody>
          <a:bodyPr/>
          <a:lstStyle/>
          <a:p>
            <a:r>
              <a:rPr lang="en-US" dirty="0" smtClean="0"/>
              <a:t>Year: 2008</a:t>
            </a:r>
          </a:p>
          <a:p>
            <a:r>
              <a:rPr lang="en-US" dirty="0" smtClean="0"/>
              <a:t>Director: Christopher Nolan</a:t>
            </a:r>
          </a:p>
          <a:p>
            <a:r>
              <a:rPr lang="en-US" dirty="0" smtClean="0"/>
              <a:t>Budget: $ </a:t>
            </a:r>
            <a:r>
              <a:rPr lang="is-IS" smtClean="0"/>
              <a:t>185 000 000</a:t>
            </a:r>
          </a:p>
          <a:p>
            <a:endParaRPr lang="is-IS"/>
          </a:p>
          <a:p>
            <a:r>
              <a:rPr lang="is-IS" smtClean="0"/>
              <a:t>Actors: </a:t>
            </a:r>
          </a:p>
          <a:p>
            <a:pPr lvl="1"/>
            <a:r>
              <a:rPr lang="is-IS"/>
              <a:t>Christian Bale</a:t>
            </a:r>
          </a:p>
          <a:p>
            <a:pPr lvl="1"/>
            <a:r>
              <a:rPr lang="is-IS"/>
              <a:t>Morgan Freeman</a:t>
            </a:r>
          </a:p>
          <a:p>
            <a:pPr lvl="1"/>
            <a:r>
              <a:rPr lang="is-IS"/>
              <a:t>Heath </a:t>
            </a:r>
            <a:r>
              <a:rPr lang="is-IS" smtClean="0"/>
              <a:t>Ledger</a:t>
            </a:r>
            <a:endParaRPr lang="is-I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4937760"/>
            <a:ext cx="4562856" cy="107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s-IS" smtClean="0"/>
          </a:p>
          <a:p>
            <a:r>
              <a:rPr lang="is-IS" smtClean="0"/>
              <a:t>Title: The Dark Knight</a:t>
            </a:r>
          </a:p>
        </p:txBody>
      </p:sp>
    </p:spTree>
    <p:extLst>
      <p:ext uri="{BB962C8B-B14F-4D97-AF65-F5344CB8AC3E}">
        <p14:creationId xmlns:p14="http://schemas.microsoft.com/office/powerpoint/2010/main" val="16630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watch this movie?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62856" cy="3133344"/>
          </a:xfrm>
        </p:spPr>
        <p:txBody>
          <a:bodyPr/>
          <a:lstStyle/>
          <a:p>
            <a:r>
              <a:rPr lang="en-US" dirty="0" smtClean="0"/>
              <a:t>Year: 2008</a:t>
            </a:r>
          </a:p>
          <a:p>
            <a:r>
              <a:rPr lang="en-US" dirty="0" smtClean="0"/>
              <a:t>Director: Christopher Nolan</a:t>
            </a:r>
          </a:p>
          <a:p>
            <a:r>
              <a:rPr lang="en-US" dirty="0" smtClean="0"/>
              <a:t>Budget: $ </a:t>
            </a:r>
            <a:r>
              <a:rPr lang="is-IS" smtClean="0"/>
              <a:t>185 000 000</a:t>
            </a:r>
          </a:p>
          <a:p>
            <a:endParaRPr lang="is-IS"/>
          </a:p>
          <a:p>
            <a:r>
              <a:rPr lang="is-IS" smtClean="0"/>
              <a:t>Actors: </a:t>
            </a:r>
          </a:p>
          <a:p>
            <a:pPr lvl="1"/>
            <a:r>
              <a:rPr lang="is-IS"/>
              <a:t>Christian Bale</a:t>
            </a:r>
          </a:p>
          <a:p>
            <a:pPr lvl="1"/>
            <a:r>
              <a:rPr lang="is-IS"/>
              <a:t>Morgan Freeman</a:t>
            </a:r>
          </a:p>
          <a:p>
            <a:pPr lvl="1"/>
            <a:r>
              <a:rPr lang="is-IS"/>
              <a:t>Heath </a:t>
            </a:r>
            <a:r>
              <a:rPr lang="is-IS" smtClean="0"/>
              <a:t>Ledger</a:t>
            </a:r>
            <a:endParaRPr lang="is-I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9296" y="2121408"/>
            <a:ext cx="45689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IMDB score: 9.0/10.0</a:t>
            </a:r>
          </a:p>
          <a:p>
            <a:endParaRPr lang="en-US" dirty="0"/>
          </a:p>
          <a:p>
            <a:r>
              <a:rPr lang="en-US" dirty="0" smtClean="0"/>
              <a:t>Gross Income: $ </a:t>
            </a:r>
            <a:r>
              <a:rPr lang="is-IS" smtClean="0"/>
              <a:t>533 316 061 (USA)</a:t>
            </a:r>
          </a:p>
          <a:p>
            <a:endParaRPr lang="is-IS"/>
          </a:p>
          <a:p>
            <a:r>
              <a:rPr lang="is-IS" smtClean="0"/>
              <a:t>Profit: aprox. 348 000 000 (288%)</a:t>
            </a:r>
          </a:p>
          <a:p>
            <a:endParaRPr lang="is-IS"/>
          </a:p>
          <a:p>
            <a:r>
              <a:rPr lang="is-IS" smtClean="0"/>
              <a:t>“</a:t>
            </a:r>
            <a:r>
              <a:rPr lang="en-US" dirty="0"/>
              <a:t>most lucrative opening for any film</a:t>
            </a:r>
            <a:r>
              <a:rPr lang="is-IS" smtClean="0"/>
              <a:t>”</a:t>
            </a:r>
          </a:p>
          <a:p>
            <a:endParaRPr lang="is-IS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4937760"/>
            <a:ext cx="4562856" cy="107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s-IS" smtClean="0"/>
          </a:p>
          <a:p>
            <a:r>
              <a:rPr lang="is-IS" smtClean="0"/>
              <a:t>Title: The Dark Knight</a:t>
            </a:r>
          </a:p>
        </p:txBody>
      </p:sp>
    </p:spTree>
    <p:extLst>
      <p:ext uri="{BB962C8B-B14F-4D97-AF65-F5344CB8AC3E}">
        <p14:creationId xmlns:p14="http://schemas.microsoft.com/office/powerpoint/2010/main" val="1252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62856" cy="4050792"/>
          </a:xfrm>
        </p:spPr>
        <p:txBody>
          <a:bodyPr/>
          <a:lstStyle/>
          <a:p>
            <a:r>
              <a:rPr lang="en-US" dirty="0" smtClean="0"/>
              <a:t>Year: 2014</a:t>
            </a:r>
          </a:p>
          <a:p>
            <a:r>
              <a:rPr lang="en-US" dirty="0" smtClean="0"/>
              <a:t>Director: Jon Favreau</a:t>
            </a:r>
          </a:p>
          <a:p>
            <a:r>
              <a:rPr lang="en-US" dirty="0" smtClean="0"/>
              <a:t>Budget: $ </a:t>
            </a:r>
            <a:r>
              <a:rPr lang="is-IS" dirty="0" smtClean="0"/>
              <a:t>11,000,000</a:t>
            </a:r>
          </a:p>
          <a:p>
            <a:endParaRPr lang="is-IS" dirty="0"/>
          </a:p>
          <a:p>
            <a:r>
              <a:rPr lang="is-IS" dirty="0" smtClean="0"/>
              <a:t>Actors: </a:t>
            </a:r>
          </a:p>
          <a:p>
            <a:pPr lvl="1"/>
            <a:r>
              <a:rPr lang="en-US" dirty="0" smtClean="0"/>
              <a:t>Jon </a:t>
            </a:r>
            <a:r>
              <a:rPr lang="en-US" dirty="0"/>
              <a:t>Favreau</a:t>
            </a:r>
          </a:p>
          <a:p>
            <a:pPr lvl="1"/>
            <a:r>
              <a:rPr lang="en-US" dirty="0"/>
              <a:t>Robert Downey Jr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Scarlett Johansson</a:t>
            </a:r>
            <a:endParaRPr lang="is-IS" dirty="0"/>
          </a:p>
          <a:p>
            <a:endParaRPr lang="is-IS" dirty="0"/>
          </a:p>
          <a:p>
            <a:r>
              <a:rPr lang="is-IS" dirty="0" smtClean="0"/>
              <a:t>Title: Chef</a:t>
            </a:r>
          </a:p>
        </p:txBody>
      </p:sp>
    </p:spTree>
    <p:extLst>
      <p:ext uri="{BB962C8B-B14F-4D97-AF65-F5344CB8AC3E}">
        <p14:creationId xmlns:p14="http://schemas.microsoft.com/office/powerpoint/2010/main" val="5037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62856" cy="4050792"/>
          </a:xfrm>
        </p:spPr>
        <p:txBody>
          <a:bodyPr/>
          <a:lstStyle/>
          <a:p>
            <a:r>
              <a:rPr lang="en-US" dirty="0" smtClean="0"/>
              <a:t>Year: 2014</a:t>
            </a:r>
          </a:p>
          <a:p>
            <a:r>
              <a:rPr lang="en-US" dirty="0" smtClean="0"/>
              <a:t>Director: Jon Favreau</a:t>
            </a:r>
          </a:p>
          <a:p>
            <a:r>
              <a:rPr lang="en-US" dirty="0" smtClean="0"/>
              <a:t>Budget: $ </a:t>
            </a:r>
            <a:r>
              <a:rPr lang="is-IS" dirty="0" smtClean="0"/>
              <a:t>11,000,000</a:t>
            </a:r>
          </a:p>
          <a:p>
            <a:endParaRPr lang="is-IS" dirty="0"/>
          </a:p>
          <a:p>
            <a:r>
              <a:rPr lang="is-IS" dirty="0" smtClean="0"/>
              <a:t>Actors: </a:t>
            </a:r>
          </a:p>
          <a:p>
            <a:pPr lvl="1"/>
            <a:r>
              <a:rPr lang="en-US" dirty="0" smtClean="0"/>
              <a:t>Jon </a:t>
            </a:r>
            <a:r>
              <a:rPr lang="en-US" dirty="0"/>
              <a:t>Favreau</a:t>
            </a:r>
          </a:p>
          <a:p>
            <a:pPr lvl="1"/>
            <a:r>
              <a:rPr lang="en-US" dirty="0"/>
              <a:t>Robert Downey Jr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Scarlett Johansson</a:t>
            </a:r>
            <a:endParaRPr lang="is-IS" dirty="0"/>
          </a:p>
          <a:p>
            <a:endParaRPr lang="is-IS" dirty="0"/>
          </a:p>
          <a:p>
            <a:r>
              <a:rPr lang="is-IS" dirty="0" smtClean="0"/>
              <a:t>Title: Chef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9296" y="2121408"/>
            <a:ext cx="45689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IMDB score: 7.3/10.0</a:t>
            </a:r>
          </a:p>
          <a:p>
            <a:endParaRPr lang="en-US" dirty="0"/>
          </a:p>
          <a:p>
            <a:r>
              <a:rPr lang="en-US" dirty="0" smtClean="0"/>
              <a:t>Gross </a:t>
            </a:r>
            <a:r>
              <a:rPr lang="en-US" dirty="0"/>
              <a:t>Income: $ </a:t>
            </a:r>
            <a:r>
              <a:rPr lang="uk-UA" dirty="0"/>
              <a:t>30,640,336</a:t>
            </a:r>
            <a:r>
              <a:rPr lang="is-IS"/>
              <a:t> (USA)</a:t>
            </a:r>
          </a:p>
          <a:p>
            <a:endParaRPr lang="is-IS"/>
          </a:p>
          <a:p>
            <a:r>
              <a:rPr lang="is-IS" smtClean="0"/>
              <a:t>Profit: aprox. $19,000,000 (272%)</a:t>
            </a:r>
            <a:endParaRPr lang="is-I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movie rating </a:t>
            </a:r>
            <a:r>
              <a:rPr lang="en-US" dirty="0" smtClean="0"/>
              <a:t>prediction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Daniela Florit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489704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Analyzing the relations between certain features of the movie, and its popularity (IMDB rating)</a:t>
            </a:r>
          </a:p>
          <a:p>
            <a:endParaRPr lang="en-US" dirty="0" smtClean="0"/>
          </a:p>
          <a:p>
            <a:r>
              <a:rPr lang="en-US" dirty="0" smtClean="0"/>
              <a:t>Predicting IMDB rating </a:t>
            </a:r>
          </a:p>
          <a:p>
            <a:endParaRPr lang="en-US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Dataset: </a:t>
            </a:r>
            <a:r>
              <a:rPr lang="en-US" dirty="0" smtClean="0"/>
              <a:t>Kaggle.com</a:t>
            </a:r>
            <a:endParaRPr lang="en-US" dirty="0"/>
          </a:p>
          <a:p>
            <a:pPr lvl="1"/>
            <a:r>
              <a:rPr lang="en-US" dirty="0" smtClean="0"/>
              <a:t>5000+ movies</a:t>
            </a:r>
          </a:p>
          <a:p>
            <a:pPr lvl="1"/>
            <a:r>
              <a:rPr lang="en-US" dirty="0" smtClean="0"/>
              <a:t>28 variables</a:t>
            </a:r>
          </a:p>
          <a:p>
            <a:pPr lvl="1"/>
            <a:r>
              <a:rPr lang="en-US" dirty="0" smtClean="0"/>
              <a:t>100 years</a:t>
            </a:r>
          </a:p>
          <a:p>
            <a:pPr lvl="1"/>
            <a:r>
              <a:rPr lang="en-US" dirty="0" smtClean="0"/>
              <a:t>66 countries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1693982"/>
            <a:ext cx="5822604" cy="47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63912" cy="1987296"/>
          </a:xfrm>
        </p:spPr>
        <p:txBody>
          <a:bodyPr numCol="2">
            <a:normAutofit/>
          </a:bodyPr>
          <a:lstStyle/>
          <a:p>
            <a:r>
              <a:rPr lang="en-US" sz="2400" dirty="0" smtClean="0"/>
              <a:t>Netflix</a:t>
            </a:r>
          </a:p>
          <a:p>
            <a:pPr lvl="1"/>
            <a:r>
              <a:rPr lang="en-US" sz="2000" dirty="0" smtClean="0"/>
              <a:t>It’s focused on personalizing the experience and recommending movies based on personal preferences.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This project:</a:t>
            </a:r>
          </a:p>
          <a:p>
            <a:pPr lvl="1"/>
            <a:r>
              <a:rPr lang="en-US" sz="2000" dirty="0" smtClean="0"/>
              <a:t>Focuses on population preferences, to predict success of the film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98" y="4108704"/>
            <a:ext cx="8369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06312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Understanding the movie industry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Understanding trends in population’s preferences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Applicable to marketing </a:t>
            </a:r>
          </a:p>
          <a:p>
            <a:endParaRPr lang="en-US" sz="2400" dirty="0" smtClean="0"/>
          </a:p>
          <a:p>
            <a:r>
              <a:rPr lang="en-US" sz="2400" dirty="0" smtClean="0"/>
              <a:t>Trailer and poster creation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398</TotalTime>
  <Words>386</Words>
  <Application>Microsoft Macintosh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Would you like to watch this movie?</vt:lpstr>
      <vt:lpstr>Would you like to watch this movie?</vt:lpstr>
      <vt:lpstr>Would you like to watch this movie?</vt:lpstr>
      <vt:lpstr>How about this one?</vt:lpstr>
      <vt:lpstr>How about this one?</vt:lpstr>
      <vt:lpstr>IMDB movie rating prediction system</vt:lpstr>
      <vt:lpstr>The problem</vt:lpstr>
      <vt:lpstr>Previous works</vt:lpstr>
      <vt:lpstr>Why?</vt:lpstr>
      <vt:lpstr>objective</vt:lpstr>
      <vt:lpstr>Challenges</vt:lpstr>
      <vt:lpstr>The approach:</vt:lpstr>
      <vt:lpstr>Trends:</vt:lpstr>
      <vt:lpstr>Trends:</vt:lpstr>
      <vt:lpstr>Questions??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rating prediction</dc:title>
  <dc:creator>Daniela Florit</dc:creator>
  <cp:lastModifiedBy>Daniela Florit</cp:lastModifiedBy>
  <cp:revision>28</cp:revision>
  <dcterms:created xsi:type="dcterms:W3CDTF">2016-11-09T03:08:05Z</dcterms:created>
  <dcterms:modified xsi:type="dcterms:W3CDTF">2016-11-10T14:40:03Z</dcterms:modified>
</cp:coreProperties>
</file>