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7" r:id="rId12"/>
    <p:sldId id="268" r:id="rId1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BE3CAE2-7ABD-4794-80D5-3D4F57132831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27FF4F5-CE7C-448D-B4A6-69926EED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4E0BC25-646C-44EF-9A82-EA50EC9ACBBC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F14645F-EAF5-41CD-A7EC-FDD1B744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0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4645F-EAF5-41CD-A7EC-FDD1B74411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9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4645F-EAF5-41CD-A7EC-FDD1B74411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57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4645F-EAF5-41CD-A7EC-FDD1B744116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26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4645F-EAF5-41CD-A7EC-FDD1B74411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4645F-EAF5-41CD-A7EC-FDD1B74411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24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4645F-EAF5-41CD-A7EC-FDD1B74411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4645F-EAF5-41CD-A7EC-FDD1B74411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6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4645F-EAF5-41CD-A7EC-FDD1B74411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4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4645F-EAF5-41CD-A7EC-FDD1B74411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4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4645F-EAF5-41CD-A7EC-FDD1B74411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0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4645F-EAF5-41CD-A7EC-FDD1B74411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4645F-EAF5-41CD-A7EC-FDD1B74411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1/3/2024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Andrea Hirons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F96BE1-FA53-41A4-93F0-6584C86984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BE1-FA53-41A4-93F0-6584C86984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BE1-FA53-41A4-93F0-6584C86984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BE1-FA53-41A4-93F0-6584C8698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BE1-FA53-41A4-93F0-6584C8698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BE1-FA53-41A4-93F0-6584C8698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BE1-FA53-41A4-93F0-6584C86984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BE1-FA53-41A4-93F0-6584C8698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BE1-FA53-41A4-93F0-6584C86984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BE1-FA53-41A4-93F0-6584C86984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1/3/2024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Andrea Hirons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F96BE1-FA53-41A4-93F0-6584C8698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1/3/2024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Andrea Hirons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F96BE1-FA53-41A4-93F0-6584C86984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/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Use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Andrea Hirons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 and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</a:t>
            </a:r>
          </a:p>
          <a:p>
            <a:r>
              <a:rPr lang="en-US" dirty="0"/>
              <a:t>Say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6" name="Foot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96BE1-FA53-41A4-93F0-6584C86984B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Handouts 3-up for audience</a:t>
            </a:r>
          </a:p>
          <a:p>
            <a:r>
              <a:rPr lang="en-US" dirty="0"/>
              <a:t>Notes pages for you (the speaker)</a:t>
            </a:r>
          </a:p>
          <a:p>
            <a:r>
              <a:rPr lang="en-US" dirty="0"/>
              <a:t>Handouts 9-up for proofing/overview</a:t>
            </a:r>
          </a:p>
          <a:p>
            <a:r>
              <a:rPr lang="en-US" dirty="0"/>
              <a:t>Other – mostly a waste of paper</a:t>
            </a:r>
          </a:p>
          <a:p>
            <a:endParaRPr lang="en-US" dirty="0"/>
          </a:p>
        </p:txBody>
      </p:sp>
      <p:pic>
        <p:nvPicPr>
          <p:cNvPr id="2050" name="Picture 2" descr="Older print dialog box with handouts 3/page selected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665204"/>
            <a:ext cx="42195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Newer print dialog box with handouts 3/page selected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76600"/>
            <a:ext cx="3867149" cy="312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6" name="Foot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96BE1-FA53-41A4-93F0-6584C86984B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  <a:endParaRPr lang="en-US" dirty="0"/>
          </a:p>
        </p:txBody>
      </p:sp>
      <p:sp>
        <p:nvSpPr>
          <p:cNvPr id="6" name="Foot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96BE1-FA53-41A4-93F0-6584C86984B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First!!!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in your text</a:t>
            </a:r>
          </a:p>
          <a:p>
            <a:r>
              <a:rPr lang="en-US" dirty="0"/>
              <a:t>One main point/topic per slide</a:t>
            </a:r>
          </a:p>
          <a:p>
            <a:r>
              <a:rPr lang="en-US" dirty="0"/>
              <a:t>Or else!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96BE1-FA53-41A4-93F0-6584C86984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info?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Bullet Points</a:t>
            </a:r>
          </a:p>
          <a:p>
            <a:r>
              <a:rPr lang="en-US" dirty="0"/>
              <a:t>Do not write paragraphs!</a:t>
            </a:r>
          </a:p>
          <a:p>
            <a:r>
              <a:rPr lang="en-US" dirty="0"/>
              <a:t>Use short phrases</a:t>
            </a:r>
          </a:p>
          <a:p>
            <a:r>
              <a:rPr lang="en-US" dirty="0"/>
              <a:t>5 – 7 words per point</a:t>
            </a:r>
          </a:p>
          <a:p>
            <a:r>
              <a:rPr lang="en-US" dirty="0"/>
              <a:t>3 – 5 bullet points per slide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6" name="Foot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96BE1-FA53-41A4-93F0-6584C86984B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slides?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– 3 Minutes Per Slide</a:t>
            </a:r>
          </a:p>
          <a:p>
            <a:r>
              <a:rPr lang="en-US" dirty="0"/>
              <a:t>Not 90 slides for 30 minutes, except vacation </a:t>
            </a:r>
            <a:r>
              <a:rPr lang="en-US" dirty="0" err="1"/>
              <a:t>pics</a:t>
            </a:r>
            <a:endParaRPr lang="en-US" dirty="0"/>
          </a:p>
          <a:p>
            <a:r>
              <a:rPr lang="en-US" dirty="0"/>
              <a:t>One slide for every 2 – 3 min of talking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6" name="Foot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96BE1-FA53-41A4-93F0-6584C86984B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design</a:t>
            </a:r>
          </a:p>
          <a:p>
            <a:r>
              <a:rPr lang="en-US" dirty="0"/>
              <a:t>Pick a non-icky design</a:t>
            </a:r>
          </a:p>
          <a:p>
            <a:r>
              <a:rPr lang="en-US" dirty="0"/>
              <a:t>Many are icky! Beware!</a:t>
            </a:r>
          </a:p>
        </p:txBody>
      </p:sp>
      <p:pic>
        <p:nvPicPr>
          <p:cNvPr id="2053" name="Picture 5" descr="Brown text on beige background - not good. And all the vertical lines can make the slide vibrate when projected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838200"/>
            <a:ext cx="30638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 descr="Yellow and white text on a grey and white background. Official deigns that shipped with the program and are awful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505200"/>
            <a:ext cx="3282579" cy="245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6" name="Foot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96BE1-FA53-41A4-93F0-6584C86984B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Contrast! Have some!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text on white background is good!</a:t>
            </a:r>
          </a:p>
          <a:p>
            <a:r>
              <a:rPr lang="en-US" dirty="0"/>
              <a:t>White text on black is bad!</a:t>
            </a:r>
          </a:p>
          <a:p>
            <a:r>
              <a:rPr lang="en-US" dirty="0"/>
              <a:t>Tan on beige is just plain evil!</a:t>
            </a:r>
          </a:p>
          <a:p>
            <a:r>
              <a:rPr lang="en-US" dirty="0"/>
              <a:t>Consider the physics of light and human eyeballs!</a:t>
            </a:r>
          </a:p>
          <a:p>
            <a:endParaRPr lang="en-US" dirty="0"/>
          </a:p>
        </p:txBody>
      </p:sp>
      <p:pic>
        <p:nvPicPr>
          <p:cNvPr id="2050" name="Picture 2" descr="Reverse color American flag. Example of the phantom image you see when the color receptors in your eyes get fatigued and you then look at a white object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276600"/>
            <a:ext cx="5562600" cy="318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6" name="Foot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96BE1-FA53-41A4-93F0-6584C86984B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Serif or Sans-serif?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Monitors have HUGE dots and don’t do serif well at all!!!!</a:t>
            </a:r>
          </a:p>
          <a:p>
            <a:r>
              <a:rPr lang="en-US" dirty="0">
                <a:latin typeface="CG Times" pitchFamily="18" charset="0"/>
              </a:rPr>
              <a:t>Serif – has the little/thin flourishes </a:t>
            </a:r>
          </a:p>
          <a:p>
            <a:r>
              <a:rPr lang="en-US" dirty="0"/>
              <a:t>Sans-serif – blocky and easier to read on screen</a:t>
            </a:r>
          </a:p>
          <a:p>
            <a:r>
              <a:rPr lang="en-US" dirty="0"/>
              <a:t>Use Sans-serif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6" name="Foot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96BE1-FA53-41A4-93F0-6584C86984B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footers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Insert, Footer, Check all 4 boxes, Hit apply all</a:t>
            </a:r>
          </a:p>
          <a:p>
            <a:r>
              <a:rPr lang="en-US" dirty="0"/>
              <a:t>Oh, and type your name in footer field</a:t>
            </a:r>
          </a:p>
          <a:p>
            <a:r>
              <a:rPr lang="en-US" dirty="0"/>
              <a:t>Now hit apply all again</a:t>
            </a:r>
          </a:p>
          <a:p>
            <a:endParaRPr lang="en-US" dirty="0"/>
          </a:p>
        </p:txBody>
      </p:sp>
      <p:pic>
        <p:nvPicPr>
          <p:cNvPr id="1027" name="Picture 3" descr="Header and Footer dialog box showing options selected as in text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95600"/>
            <a:ext cx="39624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6" name="Foot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96BE1-FA53-41A4-93F0-6584C86984B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add pictures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only now, you may add pictures</a:t>
            </a:r>
          </a:p>
          <a:p>
            <a:r>
              <a:rPr lang="en-US" dirty="0"/>
              <a:t>Copy from source, paste into </a:t>
            </a:r>
            <a:r>
              <a:rPr lang="en-US" dirty="0" err="1"/>
              <a:t>ppt</a:t>
            </a:r>
            <a:endParaRPr lang="en-US" dirty="0"/>
          </a:p>
          <a:p>
            <a:r>
              <a:rPr lang="en-US" dirty="0"/>
              <a:t>Resize so they don’t overlap text</a:t>
            </a:r>
          </a:p>
          <a:p>
            <a:r>
              <a:rPr lang="en-US" dirty="0"/>
              <a:t>Do not skew/stretch/mangle your </a:t>
            </a:r>
            <a:r>
              <a:rPr lang="en-US" dirty="0" err="1"/>
              <a:t>pics</a:t>
            </a:r>
            <a:r>
              <a:rPr lang="en-US" dirty="0"/>
              <a:t>!</a:t>
            </a:r>
          </a:p>
          <a:p>
            <a:r>
              <a:rPr lang="en-US" dirty="0"/>
              <a:t>Resize using CORNER handle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1/3/2024</a:t>
            </a:r>
          </a:p>
        </p:txBody>
      </p:sp>
      <p:sp>
        <p:nvSpPr>
          <p:cNvPr id="6" name="Foot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Hirons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96BE1-FA53-41A4-93F0-6584C86984B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</TotalTime>
  <Words>329</Words>
  <Application>Microsoft Office PowerPoint</Application>
  <PresentationFormat>On-screen Show (4:3)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CG Times</vt:lpstr>
      <vt:lpstr>Lucida Sans Unicode</vt:lpstr>
      <vt:lpstr>Verdana</vt:lpstr>
      <vt:lpstr>Wingdings 2</vt:lpstr>
      <vt:lpstr>Wingdings 3</vt:lpstr>
      <vt:lpstr>Concourse</vt:lpstr>
      <vt:lpstr>How to Use PowerPoint</vt:lpstr>
      <vt:lpstr>Text First!!!</vt:lpstr>
      <vt:lpstr>How much info?</vt:lpstr>
      <vt:lpstr>How many slides?</vt:lpstr>
      <vt:lpstr>Add a design</vt:lpstr>
      <vt:lpstr>Contrast! Have some!</vt:lpstr>
      <vt:lpstr>Serif or Sans-serif?</vt:lpstr>
      <vt:lpstr>Add footers</vt:lpstr>
      <vt:lpstr>Finally add pictures</vt:lpstr>
      <vt:lpstr>Animations and Transitions</vt:lpstr>
      <vt:lpstr>Print What?</vt:lpstr>
      <vt:lpstr>Questions?</vt:lpstr>
    </vt:vector>
  </TitlesOfParts>
  <Company>Lane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PowerPoint</dc:title>
  <dc:creator>student</dc:creator>
  <cp:lastModifiedBy>Andrea Hirons</cp:lastModifiedBy>
  <cp:revision>25</cp:revision>
  <cp:lastPrinted>2011-11-09T19:10:08Z</cp:lastPrinted>
  <dcterms:created xsi:type="dcterms:W3CDTF">2010-08-02T17:56:40Z</dcterms:created>
  <dcterms:modified xsi:type="dcterms:W3CDTF">2024-01-04T05:46:48Z</dcterms:modified>
</cp:coreProperties>
</file>