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0" r:id="rId6"/>
    <p:sldId id="263" r:id="rId7"/>
    <p:sldId id="286" r:id="rId8"/>
    <p:sldId id="288" r:id="rId9"/>
    <p:sldId id="289" r:id="rId10"/>
    <p:sldId id="290" r:id="rId11"/>
    <p:sldId id="292" r:id="rId12"/>
    <p:sldId id="291" r:id="rId13"/>
    <p:sldId id="293" r:id="rId14"/>
    <p:sldId id="264" r:id="rId15"/>
    <p:sldId id="283" r:id="rId16"/>
    <p:sldId id="284" r:id="rId17"/>
    <p:sldId id="25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FB8F"/>
    <a:srgbClr val="00B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ernardi" userId="a962d5e6fa70c447" providerId="LiveId" clId="{5FC0C1DD-59BB-424C-9C41-FA1F545920D3}"/>
    <pc:docChg chg="custSel modSld">
      <pc:chgData name="Gabriel Bernardi" userId="a962d5e6fa70c447" providerId="LiveId" clId="{5FC0C1DD-59BB-424C-9C41-FA1F545920D3}" dt="2022-08-05T19:55:12.382" v="6" actId="27636"/>
      <pc:docMkLst>
        <pc:docMk/>
      </pc:docMkLst>
      <pc:sldChg chg="modSp mod">
        <pc:chgData name="Gabriel Bernardi" userId="a962d5e6fa70c447" providerId="LiveId" clId="{5FC0C1DD-59BB-424C-9C41-FA1F545920D3}" dt="2022-08-05T19:55:12.382" v="6" actId="27636"/>
        <pc:sldMkLst>
          <pc:docMk/>
          <pc:sldMk cId="339729244" sldId="260"/>
        </pc:sldMkLst>
        <pc:spChg chg="mod">
          <ac:chgData name="Gabriel Bernardi" userId="a962d5e6fa70c447" providerId="LiveId" clId="{5FC0C1DD-59BB-424C-9C41-FA1F545920D3}" dt="2022-08-05T19:55:12.382" v="6" actId="27636"/>
          <ac:spMkLst>
            <pc:docMk/>
            <pc:sldMk cId="339729244" sldId="260"/>
            <ac:spMk id="2" creationId="{9CAF5795-93E5-B04B-D1C7-7CEC006E72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9668"/>
            <a:ext cx="9144000" cy="1711278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7440"/>
            <a:ext cx="9144000" cy="12123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1" name="Google Shape;126;p27">
            <a:extLst>
              <a:ext uri="{FF2B5EF4-FFF2-40B4-BE49-F238E27FC236}">
                <a16:creationId xmlns:a16="http://schemas.microsoft.com/office/drawing/2014/main" id="{6269FEB9-05ED-5A88-A4AC-70A3126BA95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151264" y="454423"/>
            <a:ext cx="3889472" cy="27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9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dir="r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862" y="1983501"/>
            <a:ext cx="7310073" cy="1896435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156" y="4016462"/>
            <a:ext cx="7310073" cy="83039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6;p27">
            <a:extLst>
              <a:ext uri="{FF2B5EF4-FFF2-40B4-BE49-F238E27FC236}">
                <a16:creationId xmlns:a16="http://schemas.microsoft.com/office/drawing/2014/main" id="{A0AD5409-0D48-2C51-0BD5-98CA0CEC3F9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259650" y="1968544"/>
            <a:ext cx="3889472" cy="2795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37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51" y="365126"/>
            <a:ext cx="9738293" cy="835602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rgbClr val="00FB8F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852" y="1357745"/>
            <a:ext cx="9738293" cy="481921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5850" y="6361906"/>
            <a:ext cx="1965893" cy="365125"/>
          </a:xfrm>
        </p:spPr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08944" y="636190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0944" y="6361906"/>
            <a:ext cx="2743200" cy="365125"/>
          </a:xfrm>
        </p:spPr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F82823-C459-53D0-6A72-3730626AABCE}"/>
              </a:ext>
            </a:extLst>
          </p:cNvPr>
          <p:cNvSpPr/>
          <p:nvPr userDrawn="1"/>
        </p:nvSpPr>
        <p:spPr>
          <a:xfrm>
            <a:off x="0" y="0"/>
            <a:ext cx="2035834" cy="68580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64;p30">
            <a:extLst>
              <a:ext uri="{FF2B5EF4-FFF2-40B4-BE49-F238E27FC236}">
                <a16:creationId xmlns:a16="http://schemas.microsoft.com/office/drawing/2014/main" id="{4ECD2CC0-E579-09BE-044C-4D69E4F89EC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l="11169" t="11625" r="16320" b="13539"/>
          <a:stretch/>
        </p:blipFill>
        <p:spPr>
          <a:xfrm>
            <a:off x="150019" y="6003130"/>
            <a:ext cx="973932" cy="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8;p40">
            <a:extLst>
              <a:ext uri="{FF2B5EF4-FFF2-40B4-BE49-F238E27FC236}">
                <a16:creationId xmlns:a16="http://schemas.microsoft.com/office/drawing/2014/main" id="{90557068-C7CA-59CE-F0DB-276B5C0404D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 b="-5239"/>
          <a:stretch/>
        </p:blipFill>
        <p:spPr>
          <a:xfrm>
            <a:off x="0" y="253080"/>
            <a:ext cx="815040" cy="110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60;p40">
            <a:extLst>
              <a:ext uri="{FF2B5EF4-FFF2-40B4-BE49-F238E27FC236}">
                <a16:creationId xmlns:a16="http://schemas.microsoft.com/office/drawing/2014/main" id="{9C860CBA-A021-3DF7-2DB4-BCDE6D4E1D9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5322" t="22672" r="76345" b="66297"/>
          <a:stretch/>
        </p:blipFill>
        <p:spPr>
          <a:xfrm>
            <a:off x="96579" y="3830779"/>
            <a:ext cx="1939255" cy="131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4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í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16" y="365126"/>
            <a:ext cx="8315892" cy="1371310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rgbClr val="00FB8F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7" y="1856509"/>
            <a:ext cx="8315892" cy="4320454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6214" y="6361906"/>
            <a:ext cx="1723391" cy="365125"/>
          </a:xfrm>
        </p:spPr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409" y="6361905"/>
            <a:ext cx="36072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8435" y="6364862"/>
            <a:ext cx="2403674" cy="365125"/>
          </a:xfrm>
        </p:spPr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F82823-C459-53D0-6A72-3730626AABCE}"/>
              </a:ext>
            </a:extLst>
          </p:cNvPr>
          <p:cNvSpPr/>
          <p:nvPr userDrawn="1"/>
        </p:nvSpPr>
        <p:spPr>
          <a:xfrm>
            <a:off x="8783782" y="0"/>
            <a:ext cx="3408218" cy="68580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8;p40">
            <a:extLst>
              <a:ext uri="{FF2B5EF4-FFF2-40B4-BE49-F238E27FC236}">
                <a16:creationId xmlns:a16="http://schemas.microsoft.com/office/drawing/2014/main" id="{90557068-C7CA-59CE-F0DB-276B5C0404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81" b="-5239"/>
          <a:stretch/>
        </p:blipFill>
        <p:spPr>
          <a:xfrm>
            <a:off x="11376960" y="5072298"/>
            <a:ext cx="815040" cy="110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60;p40">
            <a:extLst>
              <a:ext uri="{FF2B5EF4-FFF2-40B4-BE49-F238E27FC236}">
                <a16:creationId xmlns:a16="http://schemas.microsoft.com/office/drawing/2014/main" id="{9C860CBA-A021-3DF7-2DB4-BCDE6D4E1D9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1743" t="2942" r="16982" b="3078"/>
          <a:stretch/>
        </p:blipFill>
        <p:spPr>
          <a:xfrm>
            <a:off x="8888702" y="365126"/>
            <a:ext cx="3198377" cy="415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p30">
            <a:extLst>
              <a:ext uri="{FF2B5EF4-FFF2-40B4-BE49-F238E27FC236}">
                <a16:creationId xmlns:a16="http://schemas.microsoft.com/office/drawing/2014/main" id="{989C465B-6B38-1230-8FCE-61D1AF97811D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11169" t="11625" r="16320" b="13539"/>
          <a:stretch/>
        </p:blipFill>
        <p:spPr>
          <a:xfrm>
            <a:off x="11081775" y="118350"/>
            <a:ext cx="973932" cy="72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633435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9668"/>
            <a:ext cx="9144000" cy="1711278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7440"/>
            <a:ext cx="9144000" cy="12123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1" name="Google Shape;126;p27">
            <a:extLst>
              <a:ext uri="{FF2B5EF4-FFF2-40B4-BE49-F238E27FC236}">
                <a16:creationId xmlns:a16="http://schemas.microsoft.com/office/drawing/2014/main" id="{6269FEB9-05ED-5A88-A4AC-70A3126BA95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151264" y="454423"/>
            <a:ext cx="3889472" cy="27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21705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6649-0EAB-4F6D-8CA5-CC6D8315E46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ps.academy/" TargetMode="External"/><Relationship Id="rId2" Type="http://schemas.openxmlformats.org/officeDocument/2006/relationships/hyperlink" Target="https://www.beecrowd.com.br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ps.academy/" TargetMode="External"/><Relationship Id="rId2" Type="http://schemas.openxmlformats.org/officeDocument/2006/relationships/hyperlink" Target="https://www.beecrowd.com.b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user/progdescomplicada/featured" TargetMode="External"/><Relationship Id="rId5" Type="http://schemas.openxmlformats.org/officeDocument/2006/relationships/hyperlink" Target="https://www.youtube.com/c/UberHubCodeClub/playlists" TargetMode="External"/><Relationship Id="rId4" Type="http://schemas.openxmlformats.org/officeDocument/2006/relationships/hyperlink" Target="https://bit.ly/codeuh2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67DB-BDF1-CF7E-236A-0344A3E4E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Laços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99B49-2E45-666F-860A-4742C0DAD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3514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dir="r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E0642F8-B418-279D-EB21-9594443B89B9}"/>
              </a:ext>
            </a:extLst>
          </p:cNvPr>
          <p:cNvSpPr/>
          <p:nvPr/>
        </p:nvSpPr>
        <p:spPr>
          <a:xfrm>
            <a:off x="4531466" y="3651059"/>
            <a:ext cx="4624789" cy="2197482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4A4AD-9CED-CAE5-194A-1E9182EA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2A7F3-ED03-EB17-609B-07FB5506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para que </a:t>
            </a:r>
            <a:r>
              <a:rPr lang="en-US" dirty="0" err="1"/>
              <a:t>sejam</a:t>
            </a:r>
            <a:r>
              <a:rPr lang="en-US" dirty="0"/>
              <a:t> lidos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teste.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. 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-se utilizer o EOF (</a:t>
            </a:r>
            <a:r>
              <a:rPr lang="en-US" u="sng" dirty="0"/>
              <a:t>E</a:t>
            </a:r>
            <a:r>
              <a:rPr lang="en-US" dirty="0"/>
              <a:t>nd </a:t>
            </a:r>
            <a:r>
              <a:rPr lang="en-US" u="sng" dirty="0"/>
              <a:t>O</a:t>
            </a:r>
            <a:r>
              <a:rPr lang="en-US" dirty="0"/>
              <a:t>f </a:t>
            </a:r>
            <a:r>
              <a:rPr lang="en-US" u="sng" dirty="0"/>
              <a:t>F</a:t>
            </a:r>
            <a:r>
              <a:rPr lang="en-US" dirty="0"/>
              <a:t>ile)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A1741F-B9AC-B90F-78A1-52816B865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2"/>
          <a:stretch/>
        </p:blipFill>
        <p:spPr>
          <a:xfrm>
            <a:off x="4864710" y="3905073"/>
            <a:ext cx="3958299" cy="16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52E53C-E55A-07CC-F7A5-9883A341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3977A00-1C1B-5FF1-F07E-806F6F1C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Beecrowd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https://www.beecrowd.com.br</a:t>
            </a:r>
            <a:endParaRPr lang="en-US" dirty="0"/>
          </a:p>
          <a:p>
            <a:pPr lvl="1"/>
            <a:r>
              <a:rPr lang="en-US" dirty="0" err="1"/>
              <a:t>Exercícios</a:t>
            </a:r>
            <a:r>
              <a:rPr lang="en-US" dirty="0"/>
              <a:t> 1059, 1060, 1078, 1132, 1133, 1564 (EOF)</a:t>
            </a:r>
          </a:p>
          <a:p>
            <a:endParaRPr lang="en-US" dirty="0"/>
          </a:p>
          <a:p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Neps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https://neps.academy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Exercícios</a:t>
            </a:r>
            <a:r>
              <a:rPr lang="en-US" dirty="0"/>
              <a:t> 152, 153, 155, 1577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905291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DDBD8-473E-007D-3C92-0B541BDF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10B26-2B3D-146D-9AD0-D193BA26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</a:t>
            </a:r>
            <a:r>
              <a:rPr lang="en-US" dirty="0"/>
              <a:t> aulas </a:t>
            </a:r>
            <a:r>
              <a:rPr lang="en-US" dirty="0" err="1"/>
              <a:t>presenciais</a:t>
            </a:r>
            <a:r>
              <a:rPr lang="en-US" dirty="0"/>
              <a:t>, antes de </a:t>
            </a:r>
            <a:r>
              <a:rPr lang="en-US" dirty="0" err="1"/>
              <a:t>sair</a:t>
            </a:r>
            <a:r>
              <a:rPr lang="en-US" dirty="0"/>
              <a:t> da </a:t>
            </a:r>
            <a:r>
              <a:rPr lang="en-US" dirty="0" err="1"/>
              <a:t>sala</a:t>
            </a:r>
            <a:r>
              <a:rPr lang="en-US" dirty="0"/>
              <a:t>, favor:</a:t>
            </a:r>
          </a:p>
          <a:p>
            <a:pPr lvl="1"/>
            <a:r>
              <a:rPr lang="en-US" dirty="0" err="1"/>
              <a:t>Desligar</a:t>
            </a:r>
            <a:r>
              <a:rPr lang="en-US" dirty="0"/>
              <a:t> o </a:t>
            </a:r>
            <a:r>
              <a:rPr lang="en-US" dirty="0" err="1"/>
              <a:t>computador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Desligar</a:t>
            </a:r>
            <a:r>
              <a:rPr lang="en-US" dirty="0"/>
              <a:t> o monitor;</a:t>
            </a:r>
          </a:p>
          <a:p>
            <a:pPr lvl="1"/>
            <a:r>
              <a:rPr lang="en-US" dirty="0" err="1"/>
              <a:t>Arrumar</a:t>
            </a:r>
            <a:r>
              <a:rPr lang="en-US" dirty="0"/>
              <a:t> </a:t>
            </a:r>
            <a:r>
              <a:rPr lang="en-US" dirty="0" err="1"/>
              <a:t>teclado</a:t>
            </a:r>
            <a:r>
              <a:rPr lang="en-US" dirty="0"/>
              <a:t> e mouse;</a:t>
            </a:r>
          </a:p>
          <a:p>
            <a:pPr lvl="1"/>
            <a:r>
              <a:rPr lang="en-US" dirty="0" err="1"/>
              <a:t>Limpar</a:t>
            </a:r>
            <a:r>
              <a:rPr lang="en-US" dirty="0"/>
              <a:t> </a:t>
            </a:r>
            <a:r>
              <a:rPr lang="en-US" dirty="0" err="1"/>
              <a:t>estação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Recolher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pertences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Encostar</a:t>
            </a:r>
            <a:r>
              <a:rPr lang="en-US" dirty="0"/>
              <a:t> a </a:t>
            </a:r>
            <a:r>
              <a:rPr lang="en-US" dirty="0" err="1"/>
              <a:t>cadeira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673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4B32-BB33-150D-5061-8489B8D2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úteis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2B525-004D-561F-78F2-74C51EDB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16" y="1856509"/>
            <a:ext cx="8315892" cy="486756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Beecrowd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https://www.beecrowd.com.br</a:t>
            </a:r>
            <a:r>
              <a:rPr lang="en-US" dirty="0"/>
              <a:t> </a:t>
            </a:r>
          </a:p>
          <a:p>
            <a:r>
              <a:rPr lang="en-US" dirty="0" err="1"/>
              <a:t>Neps</a:t>
            </a:r>
            <a:r>
              <a:rPr lang="en-US" dirty="0"/>
              <a:t> Academy</a:t>
            </a:r>
          </a:p>
          <a:p>
            <a:pPr lvl="1"/>
            <a:r>
              <a:rPr lang="en-US" dirty="0">
                <a:hlinkClick r:id="rId3"/>
              </a:rPr>
              <a:t>https://neps.academy</a:t>
            </a:r>
            <a:r>
              <a:rPr lang="en-US" dirty="0"/>
              <a:t> </a:t>
            </a:r>
          </a:p>
          <a:p>
            <a:r>
              <a:rPr lang="en-US" dirty="0" err="1"/>
              <a:t>Baixar</a:t>
            </a:r>
            <a:r>
              <a:rPr lang="en-US" dirty="0"/>
              <a:t> Code::Blocks</a:t>
            </a:r>
          </a:p>
          <a:p>
            <a:pPr lvl="1"/>
            <a:r>
              <a:rPr lang="en-US" dirty="0">
                <a:hlinkClick r:id="rId4"/>
              </a:rPr>
              <a:t>https://bit.ly/codeuh20</a:t>
            </a:r>
            <a:r>
              <a:rPr lang="en-US" dirty="0"/>
              <a:t> </a:t>
            </a:r>
          </a:p>
          <a:p>
            <a:r>
              <a:rPr lang="en-US" dirty="0"/>
              <a:t>Aulas </a:t>
            </a:r>
            <a:r>
              <a:rPr lang="en-US" dirty="0" err="1"/>
              <a:t>gravadas</a:t>
            </a:r>
            <a:r>
              <a:rPr lang="en-US" dirty="0"/>
              <a:t> </a:t>
            </a:r>
            <a:r>
              <a:rPr lang="en-US" dirty="0" err="1"/>
              <a:t>UberHub</a:t>
            </a:r>
            <a:r>
              <a:rPr lang="en-US" dirty="0"/>
              <a:t> Code Club</a:t>
            </a:r>
          </a:p>
          <a:p>
            <a:pPr lvl="1"/>
            <a:r>
              <a:rPr lang="en-US" sz="2000" dirty="0">
                <a:hlinkClick r:id="rId5"/>
              </a:rPr>
              <a:t>https://www.youtube.com/c/UberHubCodeClub/playlists</a:t>
            </a: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Aulas do Professor André Backes</a:t>
            </a:r>
          </a:p>
          <a:p>
            <a:pPr lvl="1"/>
            <a:r>
              <a:rPr lang="en-US" sz="1900" dirty="0">
                <a:hlinkClick r:id="rId6"/>
              </a:rPr>
              <a:t>https://www.youtube.com/user/progdescomplicada/featured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79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5254377-2FAD-8A39-67EE-28B31C37F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566B685-46BA-6D72-22D2-7A000D622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UberHub</a:t>
            </a:r>
            <a:r>
              <a:rPr lang="en-US" dirty="0"/>
              <a:t> Code Club</a:t>
            </a:r>
          </a:p>
        </p:txBody>
      </p:sp>
    </p:spTree>
    <p:extLst>
      <p:ext uri="{BB962C8B-B14F-4D97-AF65-F5344CB8AC3E}">
        <p14:creationId xmlns:p14="http://schemas.microsoft.com/office/powerpoint/2010/main" val="32068856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9903E-5FB5-7EA5-D1D7-F92B678C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0B0AA-0E47-0018-34FE-8D3FDBF8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3A0034-C9CE-F673-1274-C6BD0E5C0F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5795-93E5-B04B-D1C7-7CEC006E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While</a:t>
            </a:r>
            <a:br>
              <a:rPr lang="en-US" dirty="0"/>
            </a:br>
            <a:r>
              <a:rPr lang="en-US" dirty="0"/>
              <a:t>EOF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C2A26-00FF-72EF-CC56-C6ED7B58F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33972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9903E-5FB5-7EA5-D1D7-F92B678C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um </a:t>
            </a:r>
            <a:r>
              <a:rPr lang="en-US" dirty="0" err="1"/>
              <a:t>laço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0B0AA-0E47-0018-34FE-8D3FDBF8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52" y="1357745"/>
            <a:ext cx="9738293" cy="954134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que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trecho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37B79FE-163C-A7E2-0438-1E9A447C6BBD}"/>
              </a:ext>
            </a:extLst>
          </p:cNvPr>
          <p:cNvSpPr txBox="1">
            <a:spLocks/>
          </p:cNvSpPr>
          <p:nvPr/>
        </p:nvSpPr>
        <p:spPr>
          <a:xfrm>
            <a:off x="2185851" y="2468896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Receita</a:t>
            </a:r>
            <a:r>
              <a:rPr lang="en-US" dirty="0"/>
              <a:t> de bolo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FB29130-35C5-4AC3-9258-192C681A115E}"/>
              </a:ext>
            </a:extLst>
          </p:cNvPr>
          <p:cNvSpPr txBox="1">
            <a:spLocks/>
          </p:cNvSpPr>
          <p:nvPr/>
        </p:nvSpPr>
        <p:spPr>
          <a:xfrm>
            <a:off x="2185851" y="4192958"/>
            <a:ext cx="4723908" cy="214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Misture</a:t>
            </a:r>
            <a:r>
              <a:rPr lang="en-US" dirty="0"/>
              <a:t> a farinha e o </a:t>
            </a:r>
            <a:r>
              <a:rPr lang="en-US" dirty="0" err="1"/>
              <a:t>leite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Adicione</a:t>
            </a:r>
            <a:r>
              <a:rPr lang="en-US" dirty="0"/>
              <a:t> um </a:t>
            </a:r>
            <a:r>
              <a:rPr lang="en-US" dirty="0" err="1"/>
              <a:t>ovo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Adicione</a:t>
            </a:r>
            <a:r>
              <a:rPr lang="en-US" dirty="0"/>
              <a:t> outro </a:t>
            </a:r>
            <a:r>
              <a:rPr lang="en-US" dirty="0" err="1"/>
              <a:t>ovo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Adicione</a:t>
            </a:r>
            <a:r>
              <a:rPr lang="en-US" dirty="0"/>
              <a:t> outro </a:t>
            </a:r>
            <a:r>
              <a:rPr lang="en-US" dirty="0" err="1"/>
              <a:t>ovo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Adicione</a:t>
            </a:r>
            <a:r>
              <a:rPr lang="en-US" dirty="0"/>
              <a:t> outro </a:t>
            </a:r>
            <a:r>
              <a:rPr lang="en-US" dirty="0" err="1"/>
              <a:t>ovo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3701F20-2A9B-9144-466D-71187CB1CCC4}"/>
              </a:ext>
            </a:extLst>
          </p:cNvPr>
          <p:cNvSpPr txBox="1">
            <a:spLocks/>
          </p:cNvSpPr>
          <p:nvPr/>
        </p:nvSpPr>
        <p:spPr>
          <a:xfrm>
            <a:off x="6909759" y="4192958"/>
            <a:ext cx="5014385" cy="214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Misture</a:t>
            </a:r>
            <a:r>
              <a:rPr lang="en-US" sz="2400" dirty="0"/>
              <a:t> a farinha e o </a:t>
            </a:r>
            <a:r>
              <a:rPr lang="en-US" sz="2400" dirty="0" err="1"/>
              <a:t>leite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Adicione</a:t>
            </a:r>
            <a:r>
              <a:rPr lang="en-US" sz="2400" dirty="0"/>
              <a:t> 4 </a:t>
            </a:r>
            <a:r>
              <a:rPr lang="en-US" sz="2400" dirty="0" err="1"/>
              <a:t>ovos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8" name="Gráfico 7" descr="Selo cruz estrutura de tópicos">
            <a:extLst>
              <a:ext uri="{FF2B5EF4-FFF2-40B4-BE49-F238E27FC236}">
                <a16:creationId xmlns:a16="http://schemas.microsoft.com/office/drawing/2014/main" id="{B1E19AD7-1FA1-7BCB-9AE3-992A5CDC2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0605" y="3217852"/>
            <a:ext cx="914400" cy="914400"/>
          </a:xfrm>
          <a:prstGeom prst="rect">
            <a:avLst/>
          </a:prstGeom>
        </p:spPr>
      </p:pic>
      <p:pic>
        <p:nvPicPr>
          <p:cNvPr id="10" name="Gráfico 9" descr="Selo Tick1 estrutura de tópicos">
            <a:extLst>
              <a:ext uri="{FF2B5EF4-FFF2-40B4-BE49-F238E27FC236}">
                <a16:creationId xmlns:a16="http://schemas.microsoft.com/office/drawing/2014/main" id="{578A6F8B-27C0-2A9D-5077-7EE6DD0C1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5005" y="3217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BB8893A-82FA-E53B-84EE-1ACD0AE81383}"/>
              </a:ext>
            </a:extLst>
          </p:cNvPr>
          <p:cNvSpPr/>
          <p:nvPr/>
        </p:nvSpPr>
        <p:spPr>
          <a:xfrm>
            <a:off x="4622799" y="3737076"/>
            <a:ext cx="5237017" cy="2131811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A39C6C-B21F-7BDA-98CC-4BC63BA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51CB85-D768-9AB6-966A-468776C5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simples, que </a:t>
            </a:r>
            <a:r>
              <a:rPr lang="en-US" dirty="0" err="1"/>
              <a:t>executará</a:t>
            </a:r>
            <a:r>
              <a:rPr lang="en-US" dirty="0"/>
              <a:t>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b="1" dirty="0" err="1"/>
              <a:t>enquanto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for </a:t>
            </a:r>
            <a:r>
              <a:rPr lang="en-US" dirty="0" err="1"/>
              <a:t>verdadeira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45C1548-A800-DAD1-2125-082F26ED880B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9B3A86-C979-9523-6AF4-AAEE8126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96" y="3959828"/>
            <a:ext cx="4798825" cy="17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1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B9B702F-F26A-54EF-A3DB-D7492BFC7093}"/>
              </a:ext>
            </a:extLst>
          </p:cNvPr>
          <p:cNvSpPr/>
          <p:nvPr/>
        </p:nvSpPr>
        <p:spPr>
          <a:xfrm>
            <a:off x="3753138" y="3944000"/>
            <a:ext cx="6253010" cy="1717963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A39C6C-B21F-7BDA-98CC-4BC63BA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51CB85-D768-9AB6-966A-468776C5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simples, que </a:t>
            </a:r>
            <a:r>
              <a:rPr lang="en-US" dirty="0" err="1"/>
              <a:t>executará</a:t>
            </a:r>
            <a:r>
              <a:rPr lang="en-US" dirty="0"/>
              <a:t>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b="1" dirty="0" err="1"/>
              <a:t>enquanto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for </a:t>
            </a:r>
            <a:r>
              <a:rPr lang="en-US" dirty="0" err="1"/>
              <a:t>verdadeira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45C1548-A800-DAD1-2125-082F26ED880B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54A902-B1D7-3597-A99B-17B0B2D1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6" y="4269520"/>
            <a:ext cx="5731154" cy="10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BB8893A-82FA-E53B-84EE-1ACD0AE81383}"/>
              </a:ext>
            </a:extLst>
          </p:cNvPr>
          <p:cNvSpPr/>
          <p:nvPr/>
        </p:nvSpPr>
        <p:spPr>
          <a:xfrm>
            <a:off x="3708399" y="3999345"/>
            <a:ext cx="6297749" cy="150091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A39C6C-B21F-7BDA-98CC-4BC63BA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51CB85-D768-9AB6-966A-468776C5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for </a:t>
            </a:r>
            <a:r>
              <a:rPr lang="en-US" dirty="0" err="1"/>
              <a:t>verdadeira</a:t>
            </a:r>
            <a:r>
              <a:rPr lang="en-US" dirty="0"/>
              <a:t>, mas que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inicialização</a:t>
            </a:r>
            <a:r>
              <a:rPr lang="en-US" dirty="0"/>
              <a:t> e </a:t>
            </a:r>
            <a:r>
              <a:rPr lang="en-US" dirty="0" err="1"/>
              <a:t>incremento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45C1548-A800-DAD1-2125-082F26ED880B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1DA044-9D06-4A71-A604-BA7B0CF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22" y="4254146"/>
            <a:ext cx="5751902" cy="9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BB8893A-82FA-E53B-84EE-1ACD0AE81383}"/>
              </a:ext>
            </a:extLst>
          </p:cNvPr>
          <p:cNvSpPr/>
          <p:nvPr/>
        </p:nvSpPr>
        <p:spPr>
          <a:xfrm>
            <a:off x="3393511" y="3924300"/>
            <a:ext cx="6927524" cy="1651001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A39C6C-B21F-7BDA-98CC-4BC63BA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51CB85-D768-9AB6-966A-468776C5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for </a:t>
            </a:r>
            <a:r>
              <a:rPr lang="en-US" dirty="0" err="1"/>
              <a:t>verdadeira</a:t>
            </a:r>
            <a:r>
              <a:rPr lang="en-US" dirty="0"/>
              <a:t>, mas que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inicialização</a:t>
            </a:r>
            <a:r>
              <a:rPr lang="en-US" dirty="0"/>
              <a:t> e </a:t>
            </a:r>
            <a:r>
              <a:rPr lang="en-US" dirty="0" err="1"/>
              <a:t>incremento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45C1548-A800-DAD1-2125-082F26ED880B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6EE7F-9F80-FF98-7988-C0430FD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29" y="4166542"/>
            <a:ext cx="6453888" cy="11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BB8893A-82FA-E53B-84EE-1ACD0AE81383}"/>
              </a:ext>
            </a:extLst>
          </p:cNvPr>
          <p:cNvSpPr/>
          <p:nvPr/>
        </p:nvSpPr>
        <p:spPr>
          <a:xfrm>
            <a:off x="3393511" y="3250051"/>
            <a:ext cx="6927524" cy="1651001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A39C6C-B21F-7BDA-98CC-4BC63BA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51CB85-D768-9AB6-966A-468776C5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for </a:t>
            </a:r>
            <a:r>
              <a:rPr lang="en-US" dirty="0" err="1"/>
              <a:t>verdadeira</a:t>
            </a:r>
            <a:r>
              <a:rPr lang="en-US" dirty="0"/>
              <a:t>, mas que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inicialização</a:t>
            </a:r>
            <a:r>
              <a:rPr lang="en-US" dirty="0"/>
              <a:t> e </a:t>
            </a:r>
            <a:r>
              <a:rPr lang="en-US" dirty="0" err="1"/>
              <a:t>incremento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45C1548-A800-DAD1-2125-082F26ED880B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6EE7F-9F80-FF98-7988-C0430FD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29" y="3492293"/>
            <a:ext cx="6453888" cy="116651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37C292C-8CFE-A720-462F-A0667471ED28}"/>
              </a:ext>
            </a:extLst>
          </p:cNvPr>
          <p:cNvSpPr/>
          <p:nvPr/>
        </p:nvSpPr>
        <p:spPr>
          <a:xfrm>
            <a:off x="6237603" y="5266119"/>
            <a:ext cx="2006657" cy="1127658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7943F5-41AB-6AEC-0A3B-B34959E1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6" y="5406335"/>
            <a:ext cx="1190791" cy="819264"/>
          </a:xfrm>
          <a:prstGeom prst="rect">
            <a:avLst/>
          </a:prstGeom>
        </p:spPr>
      </p:pic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40B8ABE1-8227-426D-717E-83DC5C7D1E91}"/>
              </a:ext>
            </a:extLst>
          </p:cNvPr>
          <p:cNvSpPr txBox="1">
            <a:spLocks/>
          </p:cNvSpPr>
          <p:nvPr/>
        </p:nvSpPr>
        <p:spPr>
          <a:xfrm>
            <a:off x="4609383" y="5644781"/>
            <a:ext cx="2166658" cy="34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Observação</a:t>
            </a:r>
            <a:r>
              <a:rPr lang="en-US" sz="1800" dirty="0"/>
              <a:t>: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7811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E2117-41DF-1259-D322-552BBEC5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Incrementando</a:t>
            </a:r>
            <a:r>
              <a:rPr lang="en-US" dirty="0"/>
              <a:t> o 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DBB68-3E5A-E0A4-C4D3-D735C11B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utilizar</a:t>
            </a:r>
            <a:r>
              <a:rPr lang="en-US" dirty="0"/>
              <a:t> o while com a </a:t>
            </a:r>
            <a:r>
              <a:rPr lang="en-US" dirty="0" err="1"/>
              <a:t>finalidade</a:t>
            </a:r>
            <a:r>
              <a:rPr lang="en-US" dirty="0"/>
              <a:t> </a:t>
            </a:r>
            <a:r>
              <a:rPr lang="en-US" dirty="0" err="1"/>
              <a:t>parecida</a:t>
            </a:r>
            <a:r>
              <a:rPr lang="en-US" dirty="0"/>
              <a:t> com a do for. Para </a:t>
            </a:r>
            <a:r>
              <a:rPr lang="en-US" dirty="0" err="1"/>
              <a:t>isso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Código.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50AC23-73ED-5E7E-F714-C08A927D1194}"/>
              </a:ext>
            </a:extLst>
          </p:cNvPr>
          <p:cNvSpPr txBox="1">
            <a:spLocks/>
          </p:cNvSpPr>
          <p:nvPr/>
        </p:nvSpPr>
        <p:spPr>
          <a:xfrm>
            <a:off x="2185851" y="2593398"/>
            <a:ext cx="9738293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rgbClr val="00FB8F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Estrutura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D1CADE9-F824-58A5-F2D5-0837843A96B3}"/>
              </a:ext>
            </a:extLst>
          </p:cNvPr>
          <p:cNvSpPr/>
          <p:nvPr/>
        </p:nvSpPr>
        <p:spPr>
          <a:xfrm>
            <a:off x="3393511" y="3750945"/>
            <a:ext cx="6927524" cy="1997711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D27FE7-C220-B67F-D812-80546C66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43" y="3942919"/>
            <a:ext cx="5947860" cy="16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Personalizada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D85DA897201B4EA55A4C18B3F00573" ma:contentTypeVersion="11" ma:contentTypeDescription="Crie um novo documento." ma:contentTypeScope="" ma:versionID="5def7386796a7f67e570c270d38dab4b">
  <xsd:schema xmlns:xsd="http://www.w3.org/2001/XMLSchema" xmlns:xs="http://www.w3.org/2001/XMLSchema" xmlns:p="http://schemas.microsoft.com/office/2006/metadata/properties" xmlns:ns3="39384d3a-4e61-459e-a2df-a98ef83cff52" xmlns:ns4="198daac0-3795-40af-bc0a-e788c25b3df5" targetNamespace="http://schemas.microsoft.com/office/2006/metadata/properties" ma:root="true" ma:fieldsID="1f3ce47e8098d3a73861459919b94e24" ns3:_="" ns4:_="">
    <xsd:import namespace="39384d3a-4e61-459e-a2df-a98ef83cff52"/>
    <xsd:import namespace="198daac0-3795-40af-bc0a-e788c25b3d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84d3a-4e61-459e-a2df-a98ef83cf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daac0-3795-40af-bc0a-e788c25b3df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3A1EA-476A-4E1C-8CD0-96C948CE624B}">
  <ds:schemaRefs>
    <ds:schemaRef ds:uri="39384d3a-4e61-459e-a2df-a98ef83cff52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98daac0-3795-40af-bc0a-e788c25b3d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0B7248-2F7D-47B1-8467-FE44B64CB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CFD1C-EC66-43BE-BD6C-A7411525C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84d3a-4e61-459e-a2df-a98ef83cff52"/>
    <ds:schemaRef ds:uri="198daac0-3795-40af-bc0a-e788c25b3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Aula UberHub</Template>
  <TotalTime>38</TotalTime>
  <Words>387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Montserrat</vt:lpstr>
      <vt:lpstr>Tema do Office</vt:lpstr>
      <vt:lpstr>Laços de repetição</vt:lpstr>
      <vt:lpstr>For While EOF</vt:lpstr>
      <vt:lpstr>O que é um laço de repetição?</vt:lpstr>
      <vt:lpstr>While</vt:lpstr>
      <vt:lpstr>While</vt:lpstr>
      <vt:lpstr>For</vt:lpstr>
      <vt:lpstr>For</vt:lpstr>
      <vt:lpstr>For</vt:lpstr>
      <vt:lpstr>Incrementando o While</vt:lpstr>
      <vt:lpstr>EOF</vt:lpstr>
      <vt:lpstr>Praticar</vt:lpstr>
      <vt:lpstr>Boas práticas</vt:lpstr>
      <vt:lpstr>Links úteis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Laços de repetição</dc:title>
  <dc:creator>Gabriel Ribeiro Bernardi</dc:creator>
  <cp:lastModifiedBy>Gabriel Ribeiro Bernardi</cp:lastModifiedBy>
  <cp:revision>1</cp:revision>
  <dcterms:created xsi:type="dcterms:W3CDTF">2022-08-05T19:16:46Z</dcterms:created>
  <dcterms:modified xsi:type="dcterms:W3CDTF">2022-08-05T19:55:18Z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0x010100CED85DA897201B4EA55A4C18B3F00573</vt:lpwstr>
  </property>
</Properties>
</file>