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60" r:id="rId6"/>
    <p:sldId id="265" r:id="rId7"/>
    <p:sldId id="263" r:id="rId8"/>
    <p:sldId id="266" r:id="rId9"/>
    <p:sldId id="267" r:id="rId10"/>
    <p:sldId id="268" r:id="rId11"/>
    <p:sldId id="269" r:id="rId12"/>
    <p:sldId id="261" r:id="rId13"/>
    <p:sldId id="283" r:id="rId14"/>
    <p:sldId id="284" r:id="rId15"/>
    <p:sldId id="25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60"/>
    <a:srgbClr val="00FB8F"/>
    <a:srgbClr val="D00000"/>
    <a:srgbClr val="8E0000"/>
    <a:srgbClr val="1E1E1E"/>
    <a:srgbClr val="00B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EA786-D7AC-4300-B1F4-EF64CBA3BF01}" v="11" dt="2022-07-29T13:52:5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ernardi" userId="a962d5e6fa70c447" providerId="LiveId" clId="{186EA786-D7AC-4300-B1F4-EF64CBA3BF01}"/>
    <pc:docChg chg="undo custSel modSld">
      <pc:chgData name="Gabriel Bernardi" userId="a962d5e6fa70c447" providerId="LiveId" clId="{186EA786-D7AC-4300-B1F4-EF64CBA3BF01}" dt="2022-07-29T13:53:51.633" v="238" actId="20577"/>
      <pc:docMkLst>
        <pc:docMk/>
      </pc:docMkLst>
      <pc:sldChg chg="modSp mod">
        <pc:chgData name="Gabriel Bernardi" userId="a962d5e6fa70c447" providerId="LiveId" clId="{186EA786-D7AC-4300-B1F4-EF64CBA3BF01}" dt="2022-07-25T04:21:47.747" v="1" actId="404"/>
        <pc:sldMkLst>
          <pc:docMk/>
          <pc:sldMk cId="671072460" sldId="265"/>
        </pc:sldMkLst>
        <pc:spChg chg="mod">
          <ac:chgData name="Gabriel Bernardi" userId="a962d5e6fa70c447" providerId="LiveId" clId="{186EA786-D7AC-4300-B1F4-EF64CBA3BF01}" dt="2022-07-25T04:21:47.747" v="1" actId="404"/>
          <ac:spMkLst>
            <pc:docMk/>
            <pc:sldMk cId="671072460" sldId="265"/>
            <ac:spMk id="2" creationId="{538989F2-4A81-9CCA-3EE2-B28C7AED78A7}"/>
          </ac:spMkLst>
        </pc:spChg>
      </pc:sldChg>
      <pc:sldChg chg="modSp mod">
        <pc:chgData name="Gabriel Bernardi" userId="a962d5e6fa70c447" providerId="LiveId" clId="{186EA786-D7AC-4300-B1F4-EF64CBA3BF01}" dt="2022-07-25T04:22:07.067" v="3" actId="14100"/>
        <pc:sldMkLst>
          <pc:docMk/>
          <pc:sldMk cId="2512147625" sldId="266"/>
        </pc:sldMkLst>
        <pc:spChg chg="mod">
          <ac:chgData name="Gabriel Bernardi" userId="a962d5e6fa70c447" providerId="LiveId" clId="{186EA786-D7AC-4300-B1F4-EF64CBA3BF01}" dt="2022-07-25T04:22:07.067" v="3" actId="14100"/>
          <ac:spMkLst>
            <pc:docMk/>
            <pc:sldMk cId="2512147625" sldId="266"/>
            <ac:spMk id="5" creationId="{91BC0F8A-8F34-35D6-D17D-53A025CEC98B}"/>
          </ac:spMkLst>
        </pc:spChg>
      </pc:sldChg>
      <pc:sldChg chg="addSp modSp mod">
        <pc:chgData name="Gabriel Bernardi" userId="a962d5e6fa70c447" providerId="LiveId" clId="{186EA786-D7AC-4300-B1F4-EF64CBA3BF01}" dt="2022-07-29T13:50:51.636" v="119" actId="1076"/>
        <pc:sldMkLst>
          <pc:docMk/>
          <pc:sldMk cId="2483169773" sldId="267"/>
        </pc:sldMkLst>
        <pc:cxnChg chg="add mod">
          <ac:chgData name="Gabriel Bernardi" userId="a962d5e6fa70c447" providerId="LiveId" clId="{186EA786-D7AC-4300-B1F4-EF64CBA3BF01}" dt="2022-07-29T13:50:46.545" v="117" actId="571"/>
          <ac:cxnSpMkLst>
            <pc:docMk/>
            <pc:sldMk cId="2483169773" sldId="267"/>
            <ac:cxnSpMk id="11" creationId="{A222C444-6D7F-EABF-8D86-72D401D47206}"/>
          </ac:cxnSpMkLst>
        </pc:cxnChg>
        <pc:cxnChg chg="add mod">
          <ac:chgData name="Gabriel Bernardi" userId="a962d5e6fa70c447" providerId="LiveId" clId="{186EA786-D7AC-4300-B1F4-EF64CBA3BF01}" dt="2022-07-29T13:50:46.545" v="117" actId="571"/>
          <ac:cxnSpMkLst>
            <pc:docMk/>
            <pc:sldMk cId="2483169773" sldId="267"/>
            <ac:cxnSpMk id="12" creationId="{FC83E4CC-C3ED-EC3D-8314-27C9E92BB7C8}"/>
          </ac:cxnSpMkLst>
        </pc:cxnChg>
        <pc:cxnChg chg="mod">
          <ac:chgData name="Gabriel Bernardi" userId="a962d5e6fa70c447" providerId="LiveId" clId="{186EA786-D7AC-4300-B1F4-EF64CBA3BF01}" dt="2022-07-29T13:50:51.636" v="119" actId="1076"/>
          <ac:cxnSpMkLst>
            <pc:docMk/>
            <pc:sldMk cId="2483169773" sldId="267"/>
            <ac:cxnSpMk id="14" creationId="{5F33995B-84BE-C976-076F-0989A047E940}"/>
          </ac:cxnSpMkLst>
        </pc:cxnChg>
        <pc:cxnChg chg="mod">
          <ac:chgData name="Gabriel Bernardi" userId="a962d5e6fa70c447" providerId="LiveId" clId="{186EA786-D7AC-4300-B1F4-EF64CBA3BF01}" dt="2022-07-29T13:50:51.636" v="119" actId="1076"/>
          <ac:cxnSpMkLst>
            <pc:docMk/>
            <pc:sldMk cId="2483169773" sldId="267"/>
            <ac:cxnSpMk id="15" creationId="{B2143F4D-F78A-3F08-3E43-5F28AA55E249}"/>
          </ac:cxnSpMkLst>
        </pc:cxnChg>
      </pc:sldChg>
      <pc:sldChg chg="addSp modSp mod">
        <pc:chgData name="Gabriel Bernardi" userId="a962d5e6fa70c447" providerId="LiveId" clId="{186EA786-D7AC-4300-B1F4-EF64CBA3BF01}" dt="2022-07-29T13:49:05.751" v="22" actId="692"/>
        <pc:sldMkLst>
          <pc:docMk/>
          <pc:sldMk cId="3667212959" sldId="268"/>
        </pc:sldMkLst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67" creationId="{C5042687-BACC-7841-5C85-5E33DD416AFD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68" creationId="{41DE5B7B-9DF7-8071-72BD-57732AF40FA0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69" creationId="{77A026E9-94BA-7861-0AA1-B4592A74CB6C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70" creationId="{9E182F14-6709-D0CA-6944-D284B212DC2A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71" creationId="{BBCFFCA8-006B-DCCB-08D5-873903B4F46F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72" creationId="{8AFBE33C-D433-0BF4-EC3D-A98B1B48408C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73" creationId="{F28E74B8-7D0E-1623-2101-747AFCA04AE9}"/>
          </ac:spMkLst>
        </pc:spChg>
        <pc:spChg chg="mod">
          <ac:chgData name="Gabriel Bernardi" userId="a962d5e6fa70c447" providerId="LiveId" clId="{186EA786-D7AC-4300-B1F4-EF64CBA3BF01}" dt="2022-07-29T13:47:58.597" v="4" actId="1076"/>
          <ac:spMkLst>
            <pc:docMk/>
            <pc:sldMk cId="3667212959" sldId="268"/>
            <ac:spMk id="74" creationId="{AD431732-E142-12D4-BAC3-14046E3F81CA}"/>
          </ac:spMkLst>
        </pc:sp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55" creationId="{E4866DA6-50D0-7704-2936-66A8CCF5E504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56" creationId="{750004B4-FECD-F6D1-DAB7-39E672BAD0A4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57" creationId="{ABA7FC2A-7F7B-915A-CC6E-C0D4E0FBD45A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58" creationId="{FAA23C86-AB59-492F-4119-1CA10919AFFF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59" creationId="{D26DE804-43EC-47C4-D531-DE1A34603FF8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60" creationId="{4AD2EEA2-01FA-8594-5BD8-FBD6B5C43B24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61" creationId="{17810BEB-F311-C5E2-14DC-D0826EBC095C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62" creationId="{B41AED17-BC19-E9FD-8C10-24CF3F685595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63" creationId="{23D0D7B0-3201-9094-6EA3-EA2B68B85F70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66" creationId="{3CAD0180-477A-E7A8-AAE9-CC588C9097C3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76" creationId="{EFEBDB02-01C9-6BFC-B6B5-17ED9C2EC382}"/>
          </ac:picMkLst>
        </pc:picChg>
        <pc:picChg chg="mod">
          <ac:chgData name="Gabriel Bernardi" userId="a962d5e6fa70c447" providerId="LiveId" clId="{186EA786-D7AC-4300-B1F4-EF64CBA3BF01}" dt="2022-07-29T13:47:58.597" v="4" actId="1076"/>
          <ac:picMkLst>
            <pc:docMk/>
            <pc:sldMk cId="3667212959" sldId="268"/>
            <ac:picMk id="77" creationId="{83F7A800-ED40-066F-DD2D-347F8284A6E5}"/>
          </ac:picMkLst>
        </pc:picChg>
        <pc:cxnChg chg="add mod">
          <ac:chgData name="Gabriel Bernardi" userId="a962d5e6fa70c447" providerId="LiveId" clId="{186EA786-D7AC-4300-B1F4-EF64CBA3BF01}" dt="2022-07-29T13:49:05.751" v="22" actId="692"/>
          <ac:cxnSpMkLst>
            <pc:docMk/>
            <pc:sldMk cId="3667212959" sldId="268"/>
            <ac:cxnSpMk id="4" creationId="{CBB4A11F-587F-B749-CE6C-2E10D7971F31}"/>
          </ac:cxnSpMkLst>
        </pc:cxnChg>
      </pc:sldChg>
      <pc:sldChg chg="addSp delSp modSp mod">
        <pc:chgData name="Gabriel Bernardi" userId="a962d5e6fa70c447" providerId="LiveId" clId="{186EA786-D7AC-4300-B1F4-EF64CBA3BF01}" dt="2022-07-29T13:53:51.633" v="238" actId="20577"/>
        <pc:sldMkLst>
          <pc:docMk/>
          <pc:sldMk cId="1967312943" sldId="269"/>
        </pc:sldMkLst>
        <pc:spChg chg="add mod">
          <ac:chgData name="Gabriel Bernardi" userId="a962d5e6fa70c447" providerId="LiveId" clId="{186EA786-D7AC-4300-B1F4-EF64CBA3BF01}" dt="2022-07-29T13:53:30.613" v="229" actId="1035"/>
          <ac:spMkLst>
            <pc:docMk/>
            <pc:sldMk cId="1967312943" sldId="269"/>
            <ac:spMk id="4" creationId="{233C086E-EA44-C09E-813E-920C27BDB27F}"/>
          </ac:spMkLst>
        </pc:spChg>
        <pc:spChg chg="add mod">
          <ac:chgData name="Gabriel Bernardi" userId="a962d5e6fa70c447" providerId="LiveId" clId="{186EA786-D7AC-4300-B1F4-EF64CBA3BF01}" dt="2022-07-29T13:53:51.633" v="238" actId="20577"/>
          <ac:spMkLst>
            <pc:docMk/>
            <pc:sldMk cId="1967312943" sldId="269"/>
            <ac:spMk id="18" creationId="{CD41DD4F-22AE-241A-DB45-D91D632D933D}"/>
          </ac:spMkLst>
        </pc:spChg>
        <pc:spChg chg="add mod">
          <ac:chgData name="Gabriel Bernardi" userId="a962d5e6fa70c447" providerId="LiveId" clId="{186EA786-D7AC-4300-B1F4-EF64CBA3BF01}" dt="2022-07-29T13:52:34.542" v="211" actId="571"/>
          <ac:spMkLst>
            <pc:docMk/>
            <pc:sldMk cId="1967312943" sldId="269"/>
            <ac:spMk id="20" creationId="{6B7C383E-0FE7-1C7D-9C1D-9280474EFD33}"/>
          </ac:spMkLst>
        </pc:spChg>
        <pc:cxnChg chg="add del mod">
          <ac:chgData name="Gabriel Bernardi" userId="a962d5e6fa70c447" providerId="LiveId" clId="{186EA786-D7AC-4300-B1F4-EF64CBA3BF01}" dt="2022-07-29T13:53:17.754" v="219" actId="478"/>
          <ac:cxnSpMkLst>
            <pc:docMk/>
            <pc:sldMk cId="1967312943" sldId="269"/>
            <ac:cxnSpMk id="7" creationId="{CDA06FA9-7C1D-F67D-853E-16362E7E3621}"/>
          </ac:cxnSpMkLst>
        </pc:cxnChg>
        <pc:cxnChg chg="add del mod">
          <ac:chgData name="Gabriel Bernardi" userId="a962d5e6fa70c447" providerId="LiveId" clId="{186EA786-D7AC-4300-B1F4-EF64CBA3BF01}" dt="2022-07-29T13:53:17.754" v="219" actId="478"/>
          <ac:cxnSpMkLst>
            <pc:docMk/>
            <pc:sldMk cId="1967312943" sldId="269"/>
            <ac:cxnSpMk id="8" creationId="{FA481600-A284-F03D-35EA-A58E561E40A3}"/>
          </ac:cxnSpMkLst>
        </pc:cxnChg>
        <pc:cxnChg chg="add mod">
          <ac:chgData name="Gabriel Bernardi" userId="a962d5e6fa70c447" providerId="LiveId" clId="{186EA786-D7AC-4300-B1F4-EF64CBA3BF01}" dt="2022-07-29T13:51:40.183" v="128" actId="14100"/>
          <ac:cxnSpMkLst>
            <pc:docMk/>
            <pc:sldMk cId="1967312943" sldId="269"/>
            <ac:cxnSpMk id="9" creationId="{6F8244E0-04D2-6CFB-4083-19548A9F1D8E}"/>
          </ac:cxnSpMkLst>
        </pc:cxnChg>
        <pc:cxnChg chg="add mod">
          <ac:chgData name="Gabriel Bernardi" userId="a962d5e6fa70c447" providerId="LiveId" clId="{186EA786-D7AC-4300-B1F4-EF64CBA3BF01}" dt="2022-07-29T13:51:46.617" v="129" actId="14100"/>
          <ac:cxnSpMkLst>
            <pc:docMk/>
            <pc:sldMk cId="1967312943" sldId="269"/>
            <ac:cxnSpMk id="10" creationId="{5EE08621-7EC4-7C41-5C7C-48C17B34B6E5}"/>
          </ac:cxnSpMkLst>
        </pc:cxnChg>
        <pc:cxnChg chg="add mod">
          <ac:chgData name="Gabriel Bernardi" userId="a962d5e6fa70c447" providerId="LiveId" clId="{186EA786-D7AC-4300-B1F4-EF64CBA3BF01}" dt="2022-07-29T13:52:34.542" v="211" actId="571"/>
          <ac:cxnSpMkLst>
            <pc:docMk/>
            <pc:sldMk cId="1967312943" sldId="269"/>
            <ac:cxnSpMk id="19" creationId="{BA6A62F1-9143-16EE-287C-53D63872F0CE}"/>
          </ac:cxnSpMkLst>
        </pc:cxnChg>
        <pc:cxnChg chg="add del mod">
          <ac:chgData name="Gabriel Bernardi" userId="a962d5e6fa70c447" providerId="LiveId" clId="{186EA786-D7AC-4300-B1F4-EF64CBA3BF01}" dt="2022-07-29T13:52:43.152" v="215"/>
          <ac:cxnSpMkLst>
            <pc:docMk/>
            <pc:sldMk cId="1967312943" sldId="269"/>
            <ac:cxnSpMk id="21" creationId="{DE8C9193-4105-7B21-BC5D-CBF4F8769250}"/>
          </ac:cxnSpMkLst>
        </pc:cxnChg>
        <pc:cxnChg chg="add del mod">
          <ac:chgData name="Gabriel Bernardi" userId="a962d5e6fa70c447" providerId="LiveId" clId="{186EA786-D7AC-4300-B1F4-EF64CBA3BF01}" dt="2022-07-29T13:52:43.152" v="215"/>
          <ac:cxnSpMkLst>
            <pc:docMk/>
            <pc:sldMk cId="1967312943" sldId="269"/>
            <ac:cxnSpMk id="22" creationId="{9A18911F-4658-8398-5E96-31FF7018FA67}"/>
          </ac:cxnSpMkLst>
        </pc:cxnChg>
        <pc:cxnChg chg="add mod">
          <ac:chgData name="Gabriel Bernardi" userId="a962d5e6fa70c447" providerId="LiveId" clId="{186EA786-D7AC-4300-B1F4-EF64CBA3BF01}" dt="2022-07-29T13:52:56.178" v="217" actId="1076"/>
          <ac:cxnSpMkLst>
            <pc:docMk/>
            <pc:sldMk cId="1967312943" sldId="269"/>
            <ac:cxnSpMk id="23" creationId="{1A81646B-F836-6415-3FDB-F0D19C43486C}"/>
          </ac:cxnSpMkLst>
        </pc:cxnChg>
        <pc:cxnChg chg="add mod">
          <ac:chgData name="Gabriel Bernardi" userId="a962d5e6fa70c447" providerId="LiveId" clId="{186EA786-D7AC-4300-B1F4-EF64CBA3BF01}" dt="2022-07-29T13:52:56.178" v="217" actId="1076"/>
          <ac:cxnSpMkLst>
            <pc:docMk/>
            <pc:sldMk cId="1967312943" sldId="269"/>
            <ac:cxnSpMk id="24" creationId="{970307D2-2A6A-61C8-2ED4-B7DB829738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E7497FEA-004B-73CA-A7C6-A342FB224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70656" t="55943" r="-891"/>
          <a:stretch/>
        </p:blipFill>
        <p:spPr>
          <a:xfrm rot="-2339400">
            <a:off x="-19218" y="498706"/>
            <a:ext cx="2112708" cy="131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862" y="1983501"/>
            <a:ext cx="7310073" cy="1896435"/>
          </a:xfrm>
        </p:spPr>
        <p:txBody>
          <a:bodyPr anchor="b">
            <a:normAutofit/>
          </a:bodyPr>
          <a:lstStyle>
            <a:lvl1pPr algn="ctr">
              <a:defRPr sz="5400" b="1"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156" y="4016462"/>
            <a:ext cx="7310073" cy="83039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FB8F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124;p27">
            <a:extLst>
              <a:ext uri="{FF2B5EF4-FFF2-40B4-BE49-F238E27FC236}">
                <a16:creationId xmlns:a16="http://schemas.microsoft.com/office/drawing/2014/main" id="{BDE87D3B-4E63-8827-DBDE-895864AE780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/>
          <a:stretch/>
        </p:blipFill>
        <p:spPr>
          <a:xfrm>
            <a:off x="0" y="161280"/>
            <a:ext cx="81504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5;p27">
            <a:extLst>
              <a:ext uri="{FF2B5EF4-FFF2-40B4-BE49-F238E27FC236}">
                <a16:creationId xmlns:a16="http://schemas.microsoft.com/office/drawing/2014/main" id="{FF9220CB-0D32-ACCE-F3C4-B9E01D0EF29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-348" r="27604" b="35275"/>
          <a:stretch/>
        </p:blipFill>
        <p:spPr>
          <a:xfrm rot="-2339400">
            <a:off x="7283403" y="4808208"/>
            <a:ext cx="5058751" cy="19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920B39-3835-1F22-A53B-9EB25087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5"/>
          <a:stretch/>
        </p:blipFill>
        <p:spPr>
          <a:xfrm>
            <a:off x="-1" y="6312813"/>
            <a:ext cx="12192000" cy="545187"/>
          </a:xfrm>
          <a:prstGeom prst="rect">
            <a:avLst/>
          </a:prstGeom>
        </p:spPr>
      </p:pic>
      <p:pic>
        <p:nvPicPr>
          <p:cNvPr id="42" name="Google Shape;127;p27">
            <a:extLst>
              <a:ext uri="{FF2B5EF4-FFF2-40B4-BE49-F238E27FC236}">
                <a16:creationId xmlns:a16="http://schemas.microsoft.com/office/drawing/2014/main" id="{F2E15BF2-1DF3-A6C0-4909-25A2CFB1DF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 l="11547" t="11439" r="15934" b="12764"/>
          <a:stretch/>
        </p:blipFill>
        <p:spPr>
          <a:xfrm>
            <a:off x="11057308" y="95646"/>
            <a:ext cx="1022866" cy="76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6;p27">
            <a:extLst>
              <a:ext uri="{FF2B5EF4-FFF2-40B4-BE49-F238E27FC236}">
                <a16:creationId xmlns:a16="http://schemas.microsoft.com/office/drawing/2014/main" id="{A0AD5409-0D48-2C51-0BD5-98CA0CEC3F9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259650" y="1968544"/>
            <a:ext cx="3889472" cy="2795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3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r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E7497FEA-004B-73CA-A7C6-A342FB224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70656" t="55943" r="-891"/>
          <a:stretch/>
        </p:blipFill>
        <p:spPr>
          <a:xfrm rot="-2339400">
            <a:off x="-19218" y="498706"/>
            <a:ext cx="2112708" cy="131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249668"/>
            <a:ext cx="9144000" cy="1711278"/>
          </a:xfrm>
        </p:spPr>
        <p:txBody>
          <a:bodyPr anchor="b">
            <a:normAutofit/>
          </a:bodyPr>
          <a:lstStyle>
            <a:lvl1pPr algn="ctr">
              <a:defRPr sz="5400" b="1"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7440"/>
            <a:ext cx="9144000" cy="12123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FB8F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124;p27">
            <a:extLst>
              <a:ext uri="{FF2B5EF4-FFF2-40B4-BE49-F238E27FC236}">
                <a16:creationId xmlns:a16="http://schemas.microsoft.com/office/drawing/2014/main" id="{BDE87D3B-4E63-8827-DBDE-895864AE780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/>
          <a:stretch/>
        </p:blipFill>
        <p:spPr>
          <a:xfrm>
            <a:off x="0" y="161280"/>
            <a:ext cx="81504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5;p27">
            <a:extLst>
              <a:ext uri="{FF2B5EF4-FFF2-40B4-BE49-F238E27FC236}">
                <a16:creationId xmlns:a16="http://schemas.microsoft.com/office/drawing/2014/main" id="{FF9220CB-0D32-ACCE-F3C4-B9E01D0EF29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-348" r="27604" b="35275"/>
          <a:stretch/>
        </p:blipFill>
        <p:spPr>
          <a:xfrm rot="-2339400">
            <a:off x="7283403" y="4808208"/>
            <a:ext cx="5058751" cy="19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920B39-3835-1F22-A53B-9EB25087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5"/>
          <a:stretch/>
        </p:blipFill>
        <p:spPr>
          <a:xfrm>
            <a:off x="-1" y="6312813"/>
            <a:ext cx="12192000" cy="545187"/>
          </a:xfrm>
          <a:prstGeom prst="rect">
            <a:avLst/>
          </a:prstGeom>
        </p:spPr>
      </p:pic>
      <p:pic>
        <p:nvPicPr>
          <p:cNvPr id="41" name="Google Shape;126;p27">
            <a:extLst>
              <a:ext uri="{FF2B5EF4-FFF2-40B4-BE49-F238E27FC236}">
                <a16:creationId xmlns:a16="http://schemas.microsoft.com/office/drawing/2014/main" id="{6269FEB9-05ED-5A88-A4AC-70A3126BA95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151264" y="454423"/>
            <a:ext cx="3889472" cy="27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7;p27">
            <a:extLst>
              <a:ext uri="{FF2B5EF4-FFF2-40B4-BE49-F238E27FC236}">
                <a16:creationId xmlns:a16="http://schemas.microsoft.com/office/drawing/2014/main" id="{F2E15BF2-1DF3-A6C0-4909-25A2CFB1DF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11547" t="11439" r="15934" b="12764"/>
          <a:stretch/>
        </p:blipFill>
        <p:spPr>
          <a:xfrm>
            <a:off x="11057308" y="95646"/>
            <a:ext cx="1022866" cy="76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91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51" y="365126"/>
            <a:ext cx="9738293" cy="835602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rgbClr val="00FB8F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852" y="1357745"/>
            <a:ext cx="9738293" cy="481921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85850" y="6361906"/>
            <a:ext cx="1965893" cy="365125"/>
          </a:xfrm>
        </p:spPr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08944" y="636190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0944" y="6361906"/>
            <a:ext cx="2743200" cy="365125"/>
          </a:xfrm>
        </p:spPr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F82823-C459-53D0-6A72-3730626AABCE}"/>
              </a:ext>
            </a:extLst>
          </p:cNvPr>
          <p:cNvSpPr/>
          <p:nvPr userDrawn="1"/>
        </p:nvSpPr>
        <p:spPr>
          <a:xfrm>
            <a:off x="0" y="0"/>
            <a:ext cx="2035834" cy="68580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164;p30">
            <a:extLst>
              <a:ext uri="{FF2B5EF4-FFF2-40B4-BE49-F238E27FC236}">
                <a16:creationId xmlns:a16="http://schemas.microsoft.com/office/drawing/2014/main" id="{4ECD2CC0-E579-09BE-044C-4D69E4F89EC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l="11169" t="11625" r="16320" b="13539"/>
          <a:stretch/>
        </p:blipFill>
        <p:spPr>
          <a:xfrm>
            <a:off x="150019" y="6003130"/>
            <a:ext cx="973932" cy="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58;p40">
            <a:extLst>
              <a:ext uri="{FF2B5EF4-FFF2-40B4-BE49-F238E27FC236}">
                <a16:creationId xmlns:a16="http://schemas.microsoft.com/office/drawing/2014/main" id="{90557068-C7CA-59CE-F0DB-276B5C0404D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 b="-5239"/>
          <a:stretch/>
        </p:blipFill>
        <p:spPr>
          <a:xfrm>
            <a:off x="0" y="253080"/>
            <a:ext cx="815040" cy="110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60;p40">
            <a:extLst>
              <a:ext uri="{FF2B5EF4-FFF2-40B4-BE49-F238E27FC236}">
                <a16:creationId xmlns:a16="http://schemas.microsoft.com/office/drawing/2014/main" id="{9C860CBA-A021-3DF7-2DB4-BCDE6D4E1D9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5322" t="22672" r="76345" b="66297"/>
          <a:stretch/>
        </p:blipFill>
        <p:spPr>
          <a:xfrm>
            <a:off x="96579" y="3830779"/>
            <a:ext cx="1939255" cy="1311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46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í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16" y="365126"/>
            <a:ext cx="8315892" cy="1371310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rgbClr val="00FB8F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17" y="1856509"/>
            <a:ext cx="8315892" cy="4320454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6214" y="6361906"/>
            <a:ext cx="1723391" cy="365125"/>
          </a:xfrm>
        </p:spPr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409" y="6361905"/>
            <a:ext cx="36072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8435" y="6364862"/>
            <a:ext cx="2403674" cy="365125"/>
          </a:xfrm>
        </p:spPr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F82823-C459-53D0-6A72-3730626AABCE}"/>
              </a:ext>
            </a:extLst>
          </p:cNvPr>
          <p:cNvSpPr/>
          <p:nvPr userDrawn="1"/>
        </p:nvSpPr>
        <p:spPr>
          <a:xfrm>
            <a:off x="8783782" y="0"/>
            <a:ext cx="3408218" cy="68580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8;p40">
            <a:extLst>
              <a:ext uri="{FF2B5EF4-FFF2-40B4-BE49-F238E27FC236}">
                <a16:creationId xmlns:a16="http://schemas.microsoft.com/office/drawing/2014/main" id="{90557068-C7CA-59CE-F0DB-276B5C0404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81" b="-5239"/>
          <a:stretch/>
        </p:blipFill>
        <p:spPr>
          <a:xfrm>
            <a:off x="11376960" y="5072298"/>
            <a:ext cx="815040" cy="110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60;p40">
            <a:extLst>
              <a:ext uri="{FF2B5EF4-FFF2-40B4-BE49-F238E27FC236}">
                <a16:creationId xmlns:a16="http://schemas.microsoft.com/office/drawing/2014/main" id="{9C860CBA-A021-3DF7-2DB4-BCDE6D4E1D9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1743" t="2942" r="16982" b="3078"/>
          <a:stretch/>
        </p:blipFill>
        <p:spPr>
          <a:xfrm>
            <a:off x="8888702" y="365126"/>
            <a:ext cx="3198377" cy="415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p30">
            <a:extLst>
              <a:ext uri="{FF2B5EF4-FFF2-40B4-BE49-F238E27FC236}">
                <a16:creationId xmlns:a16="http://schemas.microsoft.com/office/drawing/2014/main" id="{989C465B-6B38-1230-8FCE-61D1AF97811D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11169" t="11625" r="16320" b="13539"/>
          <a:stretch/>
        </p:blipFill>
        <p:spPr>
          <a:xfrm>
            <a:off x="11081775" y="118350"/>
            <a:ext cx="973932" cy="723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633435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3;p27">
            <a:extLst>
              <a:ext uri="{FF2B5EF4-FFF2-40B4-BE49-F238E27FC236}">
                <a16:creationId xmlns:a16="http://schemas.microsoft.com/office/drawing/2014/main" id="{E7497FEA-004B-73CA-A7C6-A342FB224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70656" t="55943" r="-891"/>
          <a:stretch/>
        </p:blipFill>
        <p:spPr>
          <a:xfrm rot="-2339400">
            <a:off x="-19218" y="498706"/>
            <a:ext cx="2112708" cy="131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249668"/>
            <a:ext cx="9144000" cy="1711278"/>
          </a:xfrm>
        </p:spPr>
        <p:txBody>
          <a:bodyPr anchor="b">
            <a:normAutofit/>
          </a:bodyPr>
          <a:lstStyle>
            <a:lvl1pPr algn="ctr">
              <a:defRPr sz="5400" b="1">
                <a:latin typeface="Montserrat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7440"/>
            <a:ext cx="9144000" cy="12123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FB8F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124;p27">
            <a:extLst>
              <a:ext uri="{FF2B5EF4-FFF2-40B4-BE49-F238E27FC236}">
                <a16:creationId xmlns:a16="http://schemas.microsoft.com/office/drawing/2014/main" id="{BDE87D3B-4E63-8827-DBDE-895864AE780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0081"/>
          <a:stretch/>
        </p:blipFill>
        <p:spPr>
          <a:xfrm>
            <a:off x="0" y="161280"/>
            <a:ext cx="815040" cy="10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5;p27">
            <a:extLst>
              <a:ext uri="{FF2B5EF4-FFF2-40B4-BE49-F238E27FC236}">
                <a16:creationId xmlns:a16="http://schemas.microsoft.com/office/drawing/2014/main" id="{FF9220CB-0D32-ACCE-F3C4-B9E01D0EF29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-348" r="27604" b="35275"/>
          <a:stretch/>
        </p:blipFill>
        <p:spPr>
          <a:xfrm rot="-2339400">
            <a:off x="7283403" y="4808208"/>
            <a:ext cx="5058751" cy="19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920B39-3835-1F22-A53B-9EB25087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5"/>
          <a:stretch/>
        </p:blipFill>
        <p:spPr>
          <a:xfrm>
            <a:off x="-1" y="6312813"/>
            <a:ext cx="12192000" cy="545187"/>
          </a:xfrm>
          <a:prstGeom prst="rect">
            <a:avLst/>
          </a:prstGeom>
        </p:spPr>
      </p:pic>
      <p:pic>
        <p:nvPicPr>
          <p:cNvPr id="41" name="Google Shape;126;p27">
            <a:extLst>
              <a:ext uri="{FF2B5EF4-FFF2-40B4-BE49-F238E27FC236}">
                <a16:creationId xmlns:a16="http://schemas.microsoft.com/office/drawing/2014/main" id="{6269FEB9-05ED-5A88-A4AC-70A3126BA95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151264" y="454423"/>
            <a:ext cx="3889472" cy="27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7;p27">
            <a:extLst>
              <a:ext uri="{FF2B5EF4-FFF2-40B4-BE49-F238E27FC236}">
                <a16:creationId xmlns:a16="http://schemas.microsoft.com/office/drawing/2014/main" id="{F2E15BF2-1DF3-A6C0-4909-25A2CFB1DF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11547" t="11439" r="15934" b="12764"/>
          <a:stretch/>
        </p:blipFill>
        <p:spPr>
          <a:xfrm>
            <a:off x="11057308" y="95646"/>
            <a:ext cx="1022866" cy="76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21705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6649-0EAB-4F6D-8CA5-CC6D8315E4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DE01-2F71-41F7-B043-5B9FD009E6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ps.academy/" TargetMode="External"/><Relationship Id="rId2" Type="http://schemas.openxmlformats.org/officeDocument/2006/relationships/hyperlink" Target="https://www.beecrowd.com.b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user/progdescomplicada/featured" TargetMode="External"/><Relationship Id="rId5" Type="http://schemas.openxmlformats.org/officeDocument/2006/relationships/hyperlink" Target="https://www.youtube.com/c/UberHubCodeClub/playlists" TargetMode="External"/><Relationship Id="rId4" Type="http://schemas.openxmlformats.org/officeDocument/2006/relationships/hyperlink" Target="https://bit.ly/codeuh2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ps.academy/" TargetMode="External"/><Relationship Id="rId2" Type="http://schemas.openxmlformats.org/officeDocument/2006/relationships/hyperlink" Target="https://www.beecrowd.com.b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367DB-BDF1-CF7E-236A-0344A3E4E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99B49-2E45-666F-860A-4742C0DAD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Aula 02</a:t>
            </a:r>
          </a:p>
        </p:txBody>
      </p:sp>
    </p:spTree>
    <p:extLst>
      <p:ext uri="{BB962C8B-B14F-4D97-AF65-F5344CB8AC3E}">
        <p14:creationId xmlns:p14="http://schemas.microsoft.com/office/powerpoint/2010/main" val="3514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dir="r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DDBD8-473E-007D-3C92-0B541BDF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10B26-2B3D-146D-9AD0-D193BA26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Nas</a:t>
            </a:r>
            <a:r>
              <a:rPr lang="en-US" dirty="0"/>
              <a:t> aulas </a:t>
            </a:r>
            <a:r>
              <a:rPr lang="en-US" dirty="0" err="1"/>
              <a:t>presenciais</a:t>
            </a:r>
            <a:r>
              <a:rPr lang="en-US" dirty="0"/>
              <a:t>, antes de </a:t>
            </a:r>
            <a:r>
              <a:rPr lang="en-US" dirty="0" err="1"/>
              <a:t>sair</a:t>
            </a:r>
            <a:r>
              <a:rPr lang="en-US" dirty="0"/>
              <a:t> da </a:t>
            </a:r>
            <a:r>
              <a:rPr lang="en-US" dirty="0" err="1"/>
              <a:t>sala</a:t>
            </a:r>
            <a:r>
              <a:rPr lang="en-US" dirty="0"/>
              <a:t>, favor:</a:t>
            </a:r>
          </a:p>
          <a:p>
            <a:pPr lvl="1"/>
            <a:r>
              <a:rPr lang="en-US" dirty="0" err="1"/>
              <a:t>Desligar</a:t>
            </a:r>
            <a:r>
              <a:rPr lang="en-US" dirty="0"/>
              <a:t> o </a:t>
            </a:r>
            <a:r>
              <a:rPr lang="en-US" dirty="0" err="1"/>
              <a:t>computador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Desligar</a:t>
            </a:r>
            <a:r>
              <a:rPr lang="en-US" dirty="0"/>
              <a:t> o monitor;</a:t>
            </a:r>
          </a:p>
          <a:p>
            <a:pPr lvl="1"/>
            <a:r>
              <a:rPr lang="en-US" dirty="0" err="1"/>
              <a:t>Arrumar</a:t>
            </a:r>
            <a:r>
              <a:rPr lang="en-US" dirty="0"/>
              <a:t> </a:t>
            </a:r>
            <a:r>
              <a:rPr lang="en-US" dirty="0" err="1"/>
              <a:t>teclado</a:t>
            </a:r>
            <a:r>
              <a:rPr lang="en-US" dirty="0"/>
              <a:t> e mouse;</a:t>
            </a:r>
          </a:p>
          <a:p>
            <a:pPr lvl="1"/>
            <a:r>
              <a:rPr lang="en-US" dirty="0" err="1"/>
              <a:t>Limpar</a:t>
            </a:r>
            <a:r>
              <a:rPr lang="en-US" dirty="0"/>
              <a:t> </a:t>
            </a:r>
            <a:r>
              <a:rPr lang="en-US" dirty="0" err="1"/>
              <a:t>estação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Recolher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pertences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Encostar</a:t>
            </a:r>
            <a:r>
              <a:rPr lang="en-US" dirty="0"/>
              <a:t> a </a:t>
            </a:r>
            <a:r>
              <a:rPr lang="en-US" dirty="0" err="1"/>
              <a:t>cadeira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673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A4B32-BB33-150D-5061-8489B8D2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  <a:r>
              <a:rPr lang="en-US" dirty="0" err="1"/>
              <a:t>úteis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2B525-004D-561F-78F2-74C51EDB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16" y="1856509"/>
            <a:ext cx="8315892" cy="486756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Beecrowd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https://www.beecrowd.com.br</a:t>
            </a:r>
            <a:r>
              <a:rPr lang="en-US" dirty="0"/>
              <a:t> </a:t>
            </a:r>
          </a:p>
          <a:p>
            <a:r>
              <a:rPr lang="en-US" dirty="0" err="1"/>
              <a:t>Neps</a:t>
            </a:r>
            <a:r>
              <a:rPr lang="en-US" dirty="0"/>
              <a:t> Academy</a:t>
            </a:r>
          </a:p>
          <a:p>
            <a:pPr lvl="1"/>
            <a:r>
              <a:rPr lang="en-US" dirty="0">
                <a:hlinkClick r:id="rId3"/>
              </a:rPr>
              <a:t>https://neps.academy</a:t>
            </a:r>
            <a:r>
              <a:rPr lang="en-US" dirty="0"/>
              <a:t> </a:t>
            </a:r>
          </a:p>
          <a:p>
            <a:r>
              <a:rPr lang="en-US" dirty="0" err="1"/>
              <a:t>Baixar</a:t>
            </a:r>
            <a:r>
              <a:rPr lang="en-US" dirty="0"/>
              <a:t> Code::Blocks</a:t>
            </a:r>
          </a:p>
          <a:p>
            <a:pPr lvl="1"/>
            <a:r>
              <a:rPr lang="en-US" dirty="0">
                <a:hlinkClick r:id="rId4"/>
              </a:rPr>
              <a:t>https://bit.ly/codeuh20</a:t>
            </a:r>
            <a:r>
              <a:rPr lang="en-US" dirty="0"/>
              <a:t> </a:t>
            </a:r>
          </a:p>
          <a:p>
            <a:r>
              <a:rPr lang="en-US" dirty="0"/>
              <a:t>Aulas </a:t>
            </a:r>
            <a:r>
              <a:rPr lang="en-US" dirty="0" err="1"/>
              <a:t>gravadas</a:t>
            </a:r>
            <a:r>
              <a:rPr lang="en-US" dirty="0"/>
              <a:t> </a:t>
            </a:r>
            <a:r>
              <a:rPr lang="en-US" dirty="0" err="1"/>
              <a:t>UberHub</a:t>
            </a:r>
            <a:r>
              <a:rPr lang="en-US" dirty="0"/>
              <a:t> Code Club</a:t>
            </a:r>
          </a:p>
          <a:p>
            <a:pPr lvl="1"/>
            <a:r>
              <a:rPr lang="en-US" sz="2000" dirty="0">
                <a:hlinkClick r:id="rId5"/>
              </a:rPr>
              <a:t>https://www.youtube.com/c/UberHubCodeClub/playlists</a:t>
            </a: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Aulas do Professor André Backes</a:t>
            </a:r>
          </a:p>
          <a:p>
            <a:pPr lvl="1"/>
            <a:r>
              <a:rPr lang="en-US" sz="1900" dirty="0">
                <a:hlinkClick r:id="rId6"/>
              </a:rPr>
              <a:t>https://www.youtube.com/user/progdescomplicada/featured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79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5254377-2FAD-8A39-67EE-28B31C37F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566B685-46BA-6D72-22D2-7A000D622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UberHub</a:t>
            </a:r>
            <a:r>
              <a:rPr lang="en-US" dirty="0"/>
              <a:t> Code Club</a:t>
            </a:r>
          </a:p>
        </p:txBody>
      </p:sp>
    </p:spTree>
    <p:extLst>
      <p:ext uri="{BB962C8B-B14F-4D97-AF65-F5344CB8AC3E}">
        <p14:creationId xmlns:p14="http://schemas.microsoft.com/office/powerpoint/2010/main" val="320688567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CF6EE-7901-0A1A-923B-C0E3EF6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325563"/>
          </a:xfrm>
        </p:spPr>
        <p:txBody>
          <a:bodyPr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E788-2471-489F-83B4-D29112F8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142" y="1825625"/>
            <a:ext cx="8955658" cy="4351338"/>
          </a:xfrm>
        </p:spPr>
        <p:txBody>
          <a:bodyPr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482B32-A509-03CB-C2F3-2330502252C2}"/>
              </a:ext>
            </a:extLst>
          </p:cNvPr>
          <p:cNvSpPr/>
          <p:nvPr/>
        </p:nvSpPr>
        <p:spPr>
          <a:xfrm>
            <a:off x="0" y="0"/>
            <a:ext cx="2035834" cy="685800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64;p30">
            <a:extLst>
              <a:ext uri="{FF2B5EF4-FFF2-40B4-BE49-F238E27FC236}">
                <a16:creationId xmlns:a16="http://schemas.microsoft.com/office/drawing/2014/main" id="{084DD72D-A4A9-5736-8A0B-B2EB694D70B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11169" t="11625" r="16320" b="13539"/>
          <a:stretch/>
        </p:blipFill>
        <p:spPr>
          <a:xfrm>
            <a:off x="150019" y="6003130"/>
            <a:ext cx="973932" cy="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8;p40">
            <a:extLst>
              <a:ext uri="{FF2B5EF4-FFF2-40B4-BE49-F238E27FC236}">
                <a16:creationId xmlns:a16="http://schemas.microsoft.com/office/drawing/2014/main" id="{5EA25E8A-A2F6-76E6-47C8-F97BE92351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0081" b="-5239"/>
          <a:stretch/>
        </p:blipFill>
        <p:spPr>
          <a:xfrm>
            <a:off x="0" y="253080"/>
            <a:ext cx="815040" cy="110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60;p40">
            <a:extLst>
              <a:ext uri="{FF2B5EF4-FFF2-40B4-BE49-F238E27FC236}">
                <a16:creationId xmlns:a16="http://schemas.microsoft.com/office/drawing/2014/main" id="{3EEC59DF-C8EA-A30E-8525-45F7D6A848A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5322" t="22672" r="76345" b="66297"/>
          <a:stretch/>
        </p:blipFill>
        <p:spPr>
          <a:xfrm>
            <a:off x="96579" y="3452090"/>
            <a:ext cx="1939255" cy="13115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7AA6E6A-0452-DC57-7E3A-C84EE068AF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F5795-93E5-B04B-D1C7-7CEC006E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862" y="1983501"/>
            <a:ext cx="7310073" cy="2381465"/>
          </a:xfrm>
        </p:spPr>
        <p:txBody>
          <a:bodyPr>
            <a:normAutofit/>
          </a:bodyPr>
          <a:lstStyle/>
          <a:p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 err="1"/>
              <a:t>ELSE</a:t>
            </a:r>
            <a:r>
              <a:rPr lang="en-US" dirty="0"/>
              <a:t> IF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C2A26-00FF-72EF-CC56-C6ED7B58F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156" y="4364966"/>
            <a:ext cx="7310073" cy="481891"/>
          </a:xfrm>
        </p:spPr>
        <p:txBody>
          <a:bodyPr>
            <a:normAutofit/>
          </a:bodyPr>
          <a:lstStyle/>
          <a:p>
            <a:r>
              <a:rPr lang="en-US" dirty="0"/>
              <a:t>Aula 02</a:t>
            </a:r>
          </a:p>
        </p:txBody>
      </p:sp>
    </p:spTree>
    <p:extLst>
      <p:ext uri="{BB962C8B-B14F-4D97-AF65-F5344CB8AC3E}">
        <p14:creationId xmlns:p14="http://schemas.microsoft.com/office/powerpoint/2010/main" val="33972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89F2-4A81-9CCA-3EE2-B28C7AED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 que é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estrutura</a:t>
            </a:r>
            <a:r>
              <a:rPr lang="en-US" sz="3200" dirty="0"/>
              <a:t> </a:t>
            </a:r>
            <a:r>
              <a:rPr lang="en-US" sz="3200" dirty="0" err="1"/>
              <a:t>condicional</a:t>
            </a:r>
            <a:r>
              <a:rPr lang="en-US" sz="3200" dirty="0"/>
              <a:t>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94077-91D5-1397-1A95-EDB1AE2B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ontserrat" panose="00000500000000000000" pitchFamily="2" charset="0"/>
              </a:rPr>
              <a:t>Estrutura</a:t>
            </a:r>
            <a:r>
              <a:rPr lang="en-US" dirty="0">
                <a:latin typeface="Montserrat" panose="00000500000000000000" pitchFamily="2" charset="0"/>
              </a:rPr>
              <a:t> que </a:t>
            </a:r>
            <a:r>
              <a:rPr lang="en-US" dirty="0" err="1">
                <a:latin typeface="Montserrat" panose="00000500000000000000" pitchFamily="2" charset="0"/>
              </a:rPr>
              <a:t>permite</a:t>
            </a:r>
            <a:r>
              <a:rPr lang="en-US" dirty="0">
                <a:latin typeface="Montserrat" panose="00000500000000000000" pitchFamily="2" charset="0"/>
              </a:rPr>
              <a:t> a </a:t>
            </a:r>
            <a:r>
              <a:rPr lang="en-US" dirty="0" err="1">
                <a:latin typeface="Montserrat" panose="00000500000000000000" pitchFamily="2" charset="0"/>
              </a:rPr>
              <a:t>execução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ou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não</a:t>
            </a:r>
            <a:r>
              <a:rPr lang="en-US" dirty="0">
                <a:latin typeface="Montserrat" panose="00000500000000000000" pitchFamily="2" charset="0"/>
              </a:rPr>
              <a:t>, de </a:t>
            </a:r>
            <a:r>
              <a:rPr lang="en-US" dirty="0" err="1">
                <a:latin typeface="Montserrat" panose="00000500000000000000" pitchFamily="2" charset="0"/>
              </a:rPr>
              <a:t>trechos</a:t>
            </a:r>
            <a:r>
              <a:rPr lang="en-US" dirty="0">
                <a:latin typeface="Montserrat" panose="00000500000000000000" pitchFamily="2" charset="0"/>
              </a:rPr>
              <a:t> de um </a:t>
            </a:r>
            <a:r>
              <a:rPr lang="en-US" dirty="0" err="1">
                <a:latin typeface="Montserrat" panose="00000500000000000000" pitchFamily="2" charset="0"/>
              </a:rPr>
              <a:t>algoritmo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dependendo</a:t>
            </a:r>
            <a:r>
              <a:rPr lang="en-US" dirty="0">
                <a:latin typeface="Montserrat" panose="00000500000000000000" pitchFamily="2" charset="0"/>
              </a:rPr>
              <a:t> da </a:t>
            </a:r>
            <a:r>
              <a:rPr lang="en-US" dirty="0" err="1">
                <a:latin typeface="Montserrat" panose="00000500000000000000" pitchFamily="2" charset="0"/>
              </a:rPr>
              <a:t>condição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fornecida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07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3F9CFA8-572B-7075-6136-98D2CBF57CB4}"/>
              </a:ext>
            </a:extLst>
          </p:cNvPr>
          <p:cNvSpPr/>
          <p:nvPr/>
        </p:nvSpPr>
        <p:spPr>
          <a:xfrm>
            <a:off x="2032000" y="0"/>
            <a:ext cx="10160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E9B339-CE26-A437-AFF5-3CCBCB1D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e </a:t>
            </a:r>
            <a:r>
              <a:rPr lang="en-US" dirty="0" err="1"/>
              <a:t>senão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EAE69-2461-CFF9-DBAB-2E0E4FBD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E14B4D-1F8A-2F6C-7187-6DFFBC12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51" y="2097648"/>
            <a:ext cx="8310865" cy="26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6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FF59-D22C-EF2B-D600-24D7066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de </a:t>
            </a:r>
            <a:r>
              <a:rPr lang="en-US" dirty="0" err="1"/>
              <a:t>comparação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7F4B0-A90A-EDE9-BF3F-22B06C31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0" y="1357745"/>
            <a:ext cx="8488218" cy="41728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Maior</a:t>
            </a:r>
            <a:r>
              <a:rPr lang="en-US" dirty="0"/>
              <a:t> que</a:t>
            </a:r>
          </a:p>
          <a:p>
            <a:pPr marL="0" indent="0">
              <a:buNone/>
            </a:pPr>
            <a:r>
              <a:rPr lang="en-US" dirty="0" err="1"/>
              <a:t>Menor</a:t>
            </a:r>
            <a:r>
              <a:rPr lang="en-US" dirty="0"/>
              <a:t> que</a:t>
            </a:r>
          </a:p>
          <a:p>
            <a:pPr marL="0" indent="0">
              <a:buNone/>
            </a:pP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 err="1"/>
              <a:t>Igual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 err="1"/>
              <a:t>Diferente</a:t>
            </a:r>
            <a:r>
              <a:rPr lang="en-US" dirty="0"/>
              <a:t> de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2807AA-8721-D4B0-2BEF-778D3AB2DCEB}"/>
              </a:ext>
            </a:extLst>
          </p:cNvPr>
          <p:cNvSpPr txBox="1">
            <a:spLocks/>
          </p:cNvSpPr>
          <p:nvPr/>
        </p:nvSpPr>
        <p:spPr>
          <a:xfrm>
            <a:off x="2185851" y="1357745"/>
            <a:ext cx="8488218" cy="481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FB8F"/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FB8F"/>
                </a:solidFill>
              </a:rPr>
              <a:t>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FB8F"/>
                </a:solidFill>
              </a:rPr>
              <a:t>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FB8F"/>
                </a:solidFill>
              </a:rPr>
              <a:t>&lt;=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FB8F"/>
                </a:solidFill>
              </a:rPr>
              <a:t>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FB8F"/>
                </a:solidFill>
              </a:rPr>
              <a:t>!=</a:t>
            </a:r>
            <a:endParaRPr lang="pt-BR" b="1" dirty="0">
              <a:solidFill>
                <a:srgbClr val="00FB8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BC0F8A-8F34-35D6-D17D-53A025CEC98B}"/>
              </a:ext>
            </a:extLst>
          </p:cNvPr>
          <p:cNvSpPr txBox="1"/>
          <p:nvPr/>
        </p:nvSpPr>
        <p:spPr>
          <a:xfrm>
            <a:off x="2158410" y="6010814"/>
            <a:ext cx="95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Importante</a:t>
            </a:r>
            <a:r>
              <a:rPr lang="en-US" dirty="0"/>
              <a:t>: “==”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comparação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“=”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atribuição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14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F21B64-2457-240C-7D46-906E9D1FFD7C}"/>
              </a:ext>
            </a:extLst>
          </p:cNvPr>
          <p:cNvSpPr/>
          <p:nvPr/>
        </p:nvSpPr>
        <p:spPr>
          <a:xfrm>
            <a:off x="2032000" y="0"/>
            <a:ext cx="10160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52836F-4933-F136-AA5F-7038C62B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 else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D3C5D9-A8A2-C3D4-249C-028ACE06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51" y="2621770"/>
            <a:ext cx="8505743" cy="285212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AA4DB83-78B2-3A9A-7851-8329D704D48E}"/>
              </a:ext>
            </a:extLst>
          </p:cNvPr>
          <p:cNvCxnSpPr>
            <a:cxnSpLocks/>
          </p:cNvCxnSpPr>
          <p:nvPr/>
        </p:nvCxnSpPr>
        <p:spPr>
          <a:xfrm flipV="1">
            <a:off x="3233902" y="1962150"/>
            <a:ext cx="588798" cy="522418"/>
          </a:xfrm>
          <a:prstGeom prst="line">
            <a:avLst/>
          </a:prstGeom>
          <a:ln w="603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41C8BDF-4696-642A-BC1D-EE76EFD7BB39}"/>
              </a:ext>
            </a:extLst>
          </p:cNvPr>
          <p:cNvCxnSpPr>
            <a:cxnSpLocks/>
          </p:cNvCxnSpPr>
          <p:nvPr/>
        </p:nvCxnSpPr>
        <p:spPr>
          <a:xfrm>
            <a:off x="3813174" y="1969454"/>
            <a:ext cx="2273300" cy="0"/>
          </a:xfrm>
          <a:prstGeom prst="line">
            <a:avLst/>
          </a:prstGeom>
          <a:ln w="60325" cap="rnd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D67CFC-32C0-96D9-2587-AEE1498843A3}"/>
              </a:ext>
            </a:extLst>
          </p:cNvPr>
          <p:cNvSpPr txBox="1"/>
          <p:nvPr/>
        </p:nvSpPr>
        <p:spPr>
          <a:xfrm>
            <a:off x="5449455" y="1197372"/>
            <a:ext cx="3648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 x for </a:t>
            </a:r>
            <a:r>
              <a:rPr lang="en-US" sz="2000" dirty="0" err="1"/>
              <a:t>menor</a:t>
            </a:r>
            <a:r>
              <a:rPr lang="en-US" sz="2000" dirty="0"/>
              <a:t> que 18, </a:t>
            </a:r>
            <a:r>
              <a:rPr lang="en-US" sz="2000" dirty="0" err="1"/>
              <a:t>imprima</a:t>
            </a:r>
            <a:r>
              <a:rPr lang="en-US" sz="2000" dirty="0"/>
              <a:t> “</a:t>
            </a:r>
            <a:r>
              <a:rPr lang="en-US" sz="2000" dirty="0" err="1"/>
              <a:t>Menor</a:t>
            </a:r>
            <a:r>
              <a:rPr lang="en-US" sz="2000" dirty="0"/>
              <a:t> de </a:t>
            </a:r>
            <a:r>
              <a:rPr lang="en-US" sz="2000" dirty="0" err="1"/>
              <a:t>idade</a:t>
            </a:r>
            <a:r>
              <a:rPr lang="en-US" sz="2000" dirty="0"/>
              <a:t>”</a:t>
            </a:r>
            <a:endParaRPr lang="pt-BR" sz="200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F33995B-84BE-C976-076F-0989A047E940}"/>
              </a:ext>
            </a:extLst>
          </p:cNvPr>
          <p:cNvCxnSpPr>
            <a:cxnSpLocks/>
          </p:cNvCxnSpPr>
          <p:nvPr/>
        </p:nvCxnSpPr>
        <p:spPr>
          <a:xfrm>
            <a:off x="3703782" y="5015345"/>
            <a:ext cx="849745" cy="559572"/>
          </a:xfrm>
          <a:prstGeom prst="line">
            <a:avLst/>
          </a:prstGeom>
          <a:ln w="603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2143F4D-F78A-3F08-3E43-5F28AA55E249}"/>
              </a:ext>
            </a:extLst>
          </p:cNvPr>
          <p:cNvCxnSpPr>
            <a:cxnSpLocks/>
          </p:cNvCxnSpPr>
          <p:nvPr/>
        </p:nvCxnSpPr>
        <p:spPr>
          <a:xfrm>
            <a:off x="4553527" y="5570444"/>
            <a:ext cx="2273300" cy="0"/>
          </a:xfrm>
          <a:prstGeom prst="line">
            <a:avLst/>
          </a:prstGeom>
          <a:ln w="60325" cap="rnd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9068D4-CFF2-3005-2154-3EDCA1262812}"/>
              </a:ext>
            </a:extLst>
          </p:cNvPr>
          <p:cNvSpPr txBox="1"/>
          <p:nvPr/>
        </p:nvSpPr>
        <p:spPr>
          <a:xfrm>
            <a:off x="6259079" y="5608249"/>
            <a:ext cx="487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Senão</a:t>
            </a:r>
            <a:r>
              <a:rPr lang="en-US" sz="2000" dirty="0"/>
              <a:t>, </a:t>
            </a:r>
            <a:r>
              <a:rPr lang="en-US" sz="2000" dirty="0" err="1"/>
              <a:t>imprima</a:t>
            </a:r>
            <a:r>
              <a:rPr lang="en-US" sz="2000" dirty="0"/>
              <a:t> “</a:t>
            </a:r>
            <a:r>
              <a:rPr lang="en-US" sz="2000" dirty="0" err="1"/>
              <a:t>Maior</a:t>
            </a:r>
            <a:r>
              <a:rPr lang="en-US" sz="2000" dirty="0"/>
              <a:t> de </a:t>
            </a:r>
            <a:r>
              <a:rPr lang="en-US" sz="2000" dirty="0" err="1"/>
              <a:t>idade</a:t>
            </a:r>
            <a:r>
              <a:rPr lang="en-US" sz="2000" dirty="0"/>
              <a:t>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16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áfico 76" descr="Selo cruz estrutura de tópicos">
            <a:extLst>
              <a:ext uri="{FF2B5EF4-FFF2-40B4-BE49-F238E27FC236}">
                <a16:creationId xmlns:a16="http://schemas.microsoft.com/office/drawing/2014/main" id="{83F7A800-ED40-066F-DD2D-347F8284A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5887" y="3291999"/>
            <a:ext cx="914400" cy="914400"/>
          </a:xfrm>
          <a:prstGeom prst="rect">
            <a:avLst/>
          </a:prstGeom>
        </p:spPr>
      </p:pic>
      <p:pic>
        <p:nvPicPr>
          <p:cNvPr id="76" name="Gráfico 75" descr="Selo cruz estrutura de tópicos">
            <a:extLst>
              <a:ext uri="{FF2B5EF4-FFF2-40B4-BE49-F238E27FC236}">
                <a16:creationId xmlns:a16="http://schemas.microsoft.com/office/drawing/2014/main" id="{EFEBDB02-01C9-6BFC-B6B5-17ED9C2E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5887" y="4272980"/>
            <a:ext cx="914400" cy="914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8D947C-D2A1-10DB-92E2-880BE4B8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5BE339-B327-065A-742F-1BDE4435336D}"/>
              </a:ext>
            </a:extLst>
          </p:cNvPr>
          <p:cNvSpPr txBox="1"/>
          <p:nvPr/>
        </p:nvSpPr>
        <p:spPr>
          <a:xfrm>
            <a:off x="8682331" y="1398831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(</a:t>
            </a:r>
            <a:r>
              <a:rPr lang="en-US" sz="3200" dirty="0">
                <a:solidFill>
                  <a:srgbClr val="00FB8F"/>
                </a:solidFill>
              </a:rPr>
              <a:t>&amp;&amp;</a:t>
            </a:r>
            <a:r>
              <a:rPr lang="en-US" sz="3200" dirty="0"/>
              <a:t>)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C907CB-1764-9E7A-ED57-D76DBA9320FB}"/>
              </a:ext>
            </a:extLst>
          </p:cNvPr>
          <p:cNvSpPr txBox="1"/>
          <p:nvPr/>
        </p:nvSpPr>
        <p:spPr>
          <a:xfrm>
            <a:off x="3550295" y="1398831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 ( </a:t>
            </a:r>
            <a:r>
              <a:rPr lang="en-US" sz="3200" dirty="0">
                <a:solidFill>
                  <a:srgbClr val="00FB8F"/>
                </a:solidFill>
              </a:rPr>
              <a:t>|| </a:t>
            </a:r>
            <a:r>
              <a:rPr lang="en-US" sz="3200" dirty="0"/>
              <a:t>)</a:t>
            </a:r>
            <a:endParaRPr lang="pt-BR" sz="3200" dirty="0">
              <a:solidFill>
                <a:srgbClr val="00FB8F"/>
              </a:solidFill>
            </a:endParaRPr>
          </a:p>
        </p:txBody>
      </p:sp>
      <p:pic>
        <p:nvPicPr>
          <p:cNvPr id="12" name="Gráfico 11" descr="Selo cruz estrutura de tópicos">
            <a:extLst>
              <a:ext uri="{FF2B5EF4-FFF2-40B4-BE49-F238E27FC236}">
                <a16:creationId xmlns:a16="http://schemas.microsoft.com/office/drawing/2014/main" id="{2DFB85A5-0F87-12AE-B49F-ADEE8EA7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261" y="4272980"/>
            <a:ext cx="914400" cy="914400"/>
          </a:xfrm>
          <a:prstGeom prst="rect">
            <a:avLst/>
          </a:prstGeom>
        </p:spPr>
      </p:pic>
      <p:pic>
        <p:nvPicPr>
          <p:cNvPr id="14" name="Gráfico 13" descr="Selo Tick1 estrutura de tópicos">
            <a:extLst>
              <a:ext uri="{FF2B5EF4-FFF2-40B4-BE49-F238E27FC236}">
                <a16:creationId xmlns:a16="http://schemas.microsoft.com/office/drawing/2014/main" id="{1E3D24F4-8C9F-2207-5FEB-463895A84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261" y="2311018"/>
            <a:ext cx="914400" cy="914400"/>
          </a:xfrm>
          <a:prstGeom prst="rect">
            <a:avLst/>
          </a:prstGeom>
        </p:spPr>
      </p:pic>
      <p:pic>
        <p:nvPicPr>
          <p:cNvPr id="15" name="Gráfico 14" descr="Selo cruz estrutura de tópicos">
            <a:extLst>
              <a:ext uri="{FF2B5EF4-FFF2-40B4-BE49-F238E27FC236}">
                <a16:creationId xmlns:a16="http://schemas.microsoft.com/office/drawing/2014/main" id="{42C64F31-9348-C148-CC39-F7993D35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3149" y="3299212"/>
            <a:ext cx="914400" cy="914400"/>
          </a:xfrm>
          <a:prstGeom prst="rect">
            <a:avLst/>
          </a:prstGeom>
        </p:spPr>
      </p:pic>
      <p:pic>
        <p:nvPicPr>
          <p:cNvPr id="16" name="Gráfico 15" descr="Selo Tick1 estrutura de tópicos">
            <a:extLst>
              <a:ext uri="{FF2B5EF4-FFF2-40B4-BE49-F238E27FC236}">
                <a16:creationId xmlns:a16="http://schemas.microsoft.com/office/drawing/2014/main" id="{21F2E543-65BA-0C82-3D9D-49E7CF37B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3149" y="2311018"/>
            <a:ext cx="914400" cy="914400"/>
          </a:xfrm>
          <a:prstGeom prst="rect">
            <a:avLst/>
          </a:prstGeom>
        </p:spPr>
      </p:pic>
      <p:pic>
        <p:nvPicPr>
          <p:cNvPr id="18" name="Gráfico 17" descr="Selo Tick1 estrutura de tópicos">
            <a:extLst>
              <a:ext uri="{FF2B5EF4-FFF2-40B4-BE49-F238E27FC236}">
                <a16:creationId xmlns:a16="http://schemas.microsoft.com/office/drawing/2014/main" id="{FCF864A3-D40B-CF29-FAEF-427431AA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328" y="4272980"/>
            <a:ext cx="914400" cy="914400"/>
          </a:xfrm>
          <a:prstGeom prst="rect">
            <a:avLst/>
          </a:prstGeom>
        </p:spPr>
      </p:pic>
      <p:pic>
        <p:nvPicPr>
          <p:cNvPr id="19" name="Gráfico 18" descr="Selo cruz estrutura de tópicos">
            <a:extLst>
              <a:ext uri="{FF2B5EF4-FFF2-40B4-BE49-F238E27FC236}">
                <a16:creationId xmlns:a16="http://schemas.microsoft.com/office/drawing/2014/main" id="{52F836DC-1232-1C75-3B67-981877F6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9328" y="5253961"/>
            <a:ext cx="914400" cy="914400"/>
          </a:xfrm>
          <a:prstGeom prst="rect">
            <a:avLst/>
          </a:prstGeom>
        </p:spPr>
      </p:pic>
      <p:pic>
        <p:nvPicPr>
          <p:cNvPr id="21" name="Gráfico 20" descr="Selo Tick1 estrutura de tópicos">
            <a:extLst>
              <a:ext uri="{FF2B5EF4-FFF2-40B4-BE49-F238E27FC236}">
                <a16:creationId xmlns:a16="http://schemas.microsoft.com/office/drawing/2014/main" id="{8BDCC0D9-82E3-7130-B02E-52A0C9E9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261" y="3291999"/>
            <a:ext cx="914400" cy="914400"/>
          </a:xfrm>
          <a:prstGeom prst="rect">
            <a:avLst/>
          </a:prstGeom>
        </p:spPr>
      </p:pic>
      <p:pic>
        <p:nvPicPr>
          <p:cNvPr id="22" name="Gráfico 21" descr="Selo cruz estrutura de tópicos">
            <a:extLst>
              <a:ext uri="{FF2B5EF4-FFF2-40B4-BE49-F238E27FC236}">
                <a16:creationId xmlns:a16="http://schemas.microsoft.com/office/drawing/2014/main" id="{BF5F41EF-23E8-9E47-2081-CC97B661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261" y="5253961"/>
            <a:ext cx="914400" cy="914400"/>
          </a:xfrm>
          <a:prstGeom prst="rect">
            <a:avLst/>
          </a:prstGeom>
        </p:spPr>
      </p:pic>
      <p:pic>
        <p:nvPicPr>
          <p:cNvPr id="23" name="Gráfico 22" descr="Selo Tick1 estrutura de tópicos">
            <a:extLst>
              <a:ext uri="{FF2B5EF4-FFF2-40B4-BE49-F238E27FC236}">
                <a16:creationId xmlns:a16="http://schemas.microsoft.com/office/drawing/2014/main" id="{A6305A3D-D1FD-32BE-36D8-A5C12ADB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217" y="2311018"/>
            <a:ext cx="914400" cy="914400"/>
          </a:xfrm>
          <a:prstGeom prst="rect">
            <a:avLst/>
          </a:prstGeom>
        </p:spPr>
      </p:pic>
      <p:pic>
        <p:nvPicPr>
          <p:cNvPr id="24" name="Gráfico 23" descr="Selo Tick1 estrutura de tópicos">
            <a:extLst>
              <a:ext uri="{FF2B5EF4-FFF2-40B4-BE49-F238E27FC236}">
                <a16:creationId xmlns:a16="http://schemas.microsoft.com/office/drawing/2014/main" id="{FE8F8114-C2DB-076D-951D-020B3EAA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217" y="3291999"/>
            <a:ext cx="914400" cy="914400"/>
          </a:xfrm>
          <a:prstGeom prst="rect">
            <a:avLst/>
          </a:prstGeom>
        </p:spPr>
      </p:pic>
      <p:pic>
        <p:nvPicPr>
          <p:cNvPr id="25" name="Gráfico 24" descr="Selo Tick1 estrutura de tópicos">
            <a:extLst>
              <a:ext uri="{FF2B5EF4-FFF2-40B4-BE49-F238E27FC236}">
                <a16:creationId xmlns:a16="http://schemas.microsoft.com/office/drawing/2014/main" id="{03F30D48-6668-1B19-224B-804D9719C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217" y="4272980"/>
            <a:ext cx="914400" cy="914400"/>
          </a:xfrm>
          <a:prstGeom prst="rect">
            <a:avLst/>
          </a:prstGeom>
        </p:spPr>
      </p:pic>
      <p:pic>
        <p:nvPicPr>
          <p:cNvPr id="26" name="Gráfico 25" descr="Selo cruz estrutura de tópicos">
            <a:extLst>
              <a:ext uri="{FF2B5EF4-FFF2-40B4-BE49-F238E27FC236}">
                <a16:creationId xmlns:a16="http://schemas.microsoft.com/office/drawing/2014/main" id="{8D6500C2-FBF3-5901-E895-5CA2E0FA7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217" y="5253961"/>
            <a:ext cx="914400" cy="914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3B4A13-4C20-F409-91E0-AE4C89B59244}"/>
              </a:ext>
            </a:extLst>
          </p:cNvPr>
          <p:cNvSpPr txBox="1"/>
          <p:nvPr/>
        </p:nvSpPr>
        <p:spPr>
          <a:xfrm>
            <a:off x="3891006" y="2414836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CEF476-2E2D-D585-54AA-99030C808992}"/>
              </a:ext>
            </a:extLst>
          </p:cNvPr>
          <p:cNvSpPr txBox="1"/>
          <p:nvPr/>
        </p:nvSpPr>
        <p:spPr>
          <a:xfrm>
            <a:off x="3891006" y="3436475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E070FF-B7DF-635F-54AC-6237D6A863EB}"/>
              </a:ext>
            </a:extLst>
          </p:cNvPr>
          <p:cNvSpPr txBox="1"/>
          <p:nvPr/>
        </p:nvSpPr>
        <p:spPr>
          <a:xfrm>
            <a:off x="3885694" y="4415534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62B39D-49C1-9984-1706-2069AADAF030}"/>
              </a:ext>
            </a:extLst>
          </p:cNvPr>
          <p:cNvSpPr txBox="1"/>
          <p:nvPr/>
        </p:nvSpPr>
        <p:spPr>
          <a:xfrm>
            <a:off x="3885694" y="5386235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00F15D-4B78-9FEE-29D4-2E7907BEF030}"/>
              </a:ext>
            </a:extLst>
          </p:cNvPr>
          <p:cNvSpPr txBox="1"/>
          <p:nvPr/>
        </p:nvSpPr>
        <p:spPr>
          <a:xfrm rot="5400000">
            <a:off x="5269692" y="2414836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2ADF61-5721-E98B-7E9A-11580FF844E8}"/>
              </a:ext>
            </a:extLst>
          </p:cNvPr>
          <p:cNvSpPr txBox="1"/>
          <p:nvPr/>
        </p:nvSpPr>
        <p:spPr>
          <a:xfrm rot="5400000">
            <a:off x="5269692" y="3436475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06C5703-5BE7-CE26-4DF4-643F06099585}"/>
              </a:ext>
            </a:extLst>
          </p:cNvPr>
          <p:cNvSpPr txBox="1"/>
          <p:nvPr/>
        </p:nvSpPr>
        <p:spPr>
          <a:xfrm rot="5400000">
            <a:off x="5264380" y="4415534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E2580AD-49B4-770E-EF68-E7B7629838CB}"/>
              </a:ext>
            </a:extLst>
          </p:cNvPr>
          <p:cNvSpPr txBox="1"/>
          <p:nvPr/>
        </p:nvSpPr>
        <p:spPr>
          <a:xfrm rot="5400000">
            <a:off x="5264380" y="5386235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pic>
        <p:nvPicPr>
          <p:cNvPr id="55" name="Gráfico 54" descr="Selo cruz estrutura de tópicos">
            <a:extLst>
              <a:ext uri="{FF2B5EF4-FFF2-40B4-BE49-F238E27FC236}">
                <a16:creationId xmlns:a16="http://schemas.microsoft.com/office/drawing/2014/main" id="{E4866DA6-50D0-7704-2936-66A8CCF5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931" y="4272980"/>
            <a:ext cx="914400" cy="914400"/>
          </a:xfrm>
          <a:prstGeom prst="rect">
            <a:avLst/>
          </a:prstGeom>
        </p:spPr>
      </p:pic>
      <p:pic>
        <p:nvPicPr>
          <p:cNvPr id="56" name="Gráfico 55" descr="Selo Tick1 estrutura de tópicos">
            <a:extLst>
              <a:ext uri="{FF2B5EF4-FFF2-40B4-BE49-F238E27FC236}">
                <a16:creationId xmlns:a16="http://schemas.microsoft.com/office/drawing/2014/main" id="{750004B4-FECD-F6D1-DAB7-39E672BAD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7931" y="2311018"/>
            <a:ext cx="914400" cy="914400"/>
          </a:xfrm>
          <a:prstGeom prst="rect">
            <a:avLst/>
          </a:prstGeom>
        </p:spPr>
      </p:pic>
      <p:pic>
        <p:nvPicPr>
          <p:cNvPr id="57" name="Gráfico 56" descr="Selo cruz estrutura de tópicos">
            <a:extLst>
              <a:ext uri="{FF2B5EF4-FFF2-40B4-BE49-F238E27FC236}">
                <a16:creationId xmlns:a16="http://schemas.microsoft.com/office/drawing/2014/main" id="{ABA7FC2A-7F7B-915A-CC6E-C0D4E0FB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819" y="3299212"/>
            <a:ext cx="914400" cy="914400"/>
          </a:xfrm>
          <a:prstGeom prst="rect">
            <a:avLst/>
          </a:prstGeom>
        </p:spPr>
      </p:pic>
      <p:pic>
        <p:nvPicPr>
          <p:cNvPr id="58" name="Gráfico 57" descr="Selo Tick1 estrutura de tópicos">
            <a:extLst>
              <a:ext uri="{FF2B5EF4-FFF2-40B4-BE49-F238E27FC236}">
                <a16:creationId xmlns:a16="http://schemas.microsoft.com/office/drawing/2014/main" id="{FAA23C86-AB59-492F-4119-1CA10919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819" y="2311018"/>
            <a:ext cx="914400" cy="914400"/>
          </a:xfrm>
          <a:prstGeom prst="rect">
            <a:avLst/>
          </a:prstGeom>
        </p:spPr>
      </p:pic>
      <p:pic>
        <p:nvPicPr>
          <p:cNvPr id="59" name="Gráfico 58" descr="Selo Tick1 estrutura de tópicos">
            <a:extLst>
              <a:ext uri="{FF2B5EF4-FFF2-40B4-BE49-F238E27FC236}">
                <a16:creationId xmlns:a16="http://schemas.microsoft.com/office/drawing/2014/main" id="{D26DE804-43EC-47C4-D531-DE1A34603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4998" y="4272980"/>
            <a:ext cx="914400" cy="914400"/>
          </a:xfrm>
          <a:prstGeom prst="rect">
            <a:avLst/>
          </a:prstGeom>
        </p:spPr>
      </p:pic>
      <p:pic>
        <p:nvPicPr>
          <p:cNvPr id="60" name="Gráfico 59" descr="Selo cruz estrutura de tópicos">
            <a:extLst>
              <a:ext uri="{FF2B5EF4-FFF2-40B4-BE49-F238E27FC236}">
                <a16:creationId xmlns:a16="http://schemas.microsoft.com/office/drawing/2014/main" id="{4AD2EEA2-01FA-8594-5BD8-FBD6B5C4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4998" y="5253961"/>
            <a:ext cx="914400" cy="914400"/>
          </a:xfrm>
          <a:prstGeom prst="rect">
            <a:avLst/>
          </a:prstGeom>
        </p:spPr>
      </p:pic>
      <p:pic>
        <p:nvPicPr>
          <p:cNvPr id="61" name="Gráfico 60" descr="Selo Tick1 estrutura de tópicos">
            <a:extLst>
              <a:ext uri="{FF2B5EF4-FFF2-40B4-BE49-F238E27FC236}">
                <a16:creationId xmlns:a16="http://schemas.microsoft.com/office/drawing/2014/main" id="{17810BEB-F311-C5E2-14DC-D0826EBC0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7931" y="3291999"/>
            <a:ext cx="914400" cy="914400"/>
          </a:xfrm>
          <a:prstGeom prst="rect">
            <a:avLst/>
          </a:prstGeom>
        </p:spPr>
      </p:pic>
      <p:pic>
        <p:nvPicPr>
          <p:cNvPr id="62" name="Gráfico 61" descr="Selo cruz estrutura de tópicos">
            <a:extLst>
              <a:ext uri="{FF2B5EF4-FFF2-40B4-BE49-F238E27FC236}">
                <a16:creationId xmlns:a16="http://schemas.microsoft.com/office/drawing/2014/main" id="{B41AED17-BC19-E9FD-8C10-24CF3F68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931" y="5253961"/>
            <a:ext cx="914400" cy="914400"/>
          </a:xfrm>
          <a:prstGeom prst="rect">
            <a:avLst/>
          </a:prstGeom>
        </p:spPr>
      </p:pic>
      <p:pic>
        <p:nvPicPr>
          <p:cNvPr id="63" name="Gráfico 62" descr="Selo Tick1 estrutura de tópicos">
            <a:extLst>
              <a:ext uri="{FF2B5EF4-FFF2-40B4-BE49-F238E27FC236}">
                <a16:creationId xmlns:a16="http://schemas.microsoft.com/office/drawing/2014/main" id="{23D0D7B0-3201-9094-6EA3-EA2B68B85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887" y="2311018"/>
            <a:ext cx="914400" cy="914400"/>
          </a:xfrm>
          <a:prstGeom prst="rect">
            <a:avLst/>
          </a:prstGeom>
        </p:spPr>
      </p:pic>
      <p:pic>
        <p:nvPicPr>
          <p:cNvPr id="66" name="Gráfico 65" descr="Selo cruz estrutura de tópicos">
            <a:extLst>
              <a:ext uri="{FF2B5EF4-FFF2-40B4-BE49-F238E27FC236}">
                <a16:creationId xmlns:a16="http://schemas.microsoft.com/office/drawing/2014/main" id="{3CAD0180-477A-E7A8-AAE9-CC588C90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5887" y="5253961"/>
            <a:ext cx="914400" cy="91440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C5042687-BACC-7841-5C85-5E33DD416AFD}"/>
              </a:ext>
            </a:extLst>
          </p:cNvPr>
          <p:cNvSpPr txBox="1"/>
          <p:nvPr/>
        </p:nvSpPr>
        <p:spPr>
          <a:xfrm>
            <a:off x="8630872" y="2549544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&amp;&amp;</a:t>
            </a:r>
            <a:endParaRPr lang="pt-BR" sz="2000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1DE5B7B-9DF7-8071-72BD-57732AF40FA0}"/>
              </a:ext>
            </a:extLst>
          </p:cNvPr>
          <p:cNvSpPr txBox="1"/>
          <p:nvPr/>
        </p:nvSpPr>
        <p:spPr>
          <a:xfrm>
            <a:off x="8609431" y="349010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&amp;&amp;</a:t>
            </a:r>
            <a:endParaRPr lang="pt-BR" sz="20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7A026E9-94BA-7861-0AA1-B4592A74CB6C}"/>
              </a:ext>
            </a:extLst>
          </p:cNvPr>
          <p:cNvSpPr txBox="1"/>
          <p:nvPr/>
        </p:nvSpPr>
        <p:spPr>
          <a:xfrm>
            <a:off x="8604119" y="446916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&amp;&amp;</a:t>
            </a:r>
            <a:endParaRPr lang="pt-BR" sz="20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E182F14-6709-D0CA-6944-D284B212DC2A}"/>
              </a:ext>
            </a:extLst>
          </p:cNvPr>
          <p:cNvSpPr txBox="1"/>
          <p:nvPr/>
        </p:nvSpPr>
        <p:spPr>
          <a:xfrm>
            <a:off x="8604119" y="543986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&amp;&amp;</a:t>
            </a:r>
            <a:endParaRPr lang="pt-BR" sz="20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BCFFCA8-006B-DCCB-08D5-873903B4F46F}"/>
              </a:ext>
            </a:extLst>
          </p:cNvPr>
          <p:cNvSpPr txBox="1"/>
          <p:nvPr/>
        </p:nvSpPr>
        <p:spPr>
          <a:xfrm rot="5400000">
            <a:off x="10055362" y="2414836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AFBE33C-D433-0BF4-EC3D-A98B1B48408C}"/>
              </a:ext>
            </a:extLst>
          </p:cNvPr>
          <p:cNvSpPr txBox="1"/>
          <p:nvPr/>
        </p:nvSpPr>
        <p:spPr>
          <a:xfrm rot="5400000">
            <a:off x="10055362" y="3436475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28E74B8-7D0E-1623-2101-747AFCA04AE9}"/>
              </a:ext>
            </a:extLst>
          </p:cNvPr>
          <p:cNvSpPr txBox="1"/>
          <p:nvPr/>
        </p:nvSpPr>
        <p:spPr>
          <a:xfrm rot="5400000">
            <a:off x="10050050" y="4415534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D431732-E142-12D4-BAC3-14046E3F81CA}"/>
              </a:ext>
            </a:extLst>
          </p:cNvPr>
          <p:cNvSpPr txBox="1"/>
          <p:nvPr/>
        </p:nvSpPr>
        <p:spPr>
          <a:xfrm rot="5400000">
            <a:off x="10050050" y="5386235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||</a:t>
            </a:r>
            <a:endParaRPr lang="pt-BR" sz="3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BB4A11F-587F-B749-CE6C-2E10D7971F31}"/>
              </a:ext>
            </a:extLst>
          </p:cNvPr>
          <p:cNvCxnSpPr/>
          <p:nvPr/>
        </p:nvCxnSpPr>
        <p:spPr>
          <a:xfrm>
            <a:off x="7134045" y="1983606"/>
            <a:ext cx="0" cy="4106643"/>
          </a:xfrm>
          <a:prstGeom prst="line">
            <a:avLst/>
          </a:prstGeom>
          <a:ln w="28575" cmpd="dbl">
            <a:solidFill>
              <a:srgbClr val="00A86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1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BEE5944-A15B-2781-8610-87EDEB3E5EF2}"/>
              </a:ext>
            </a:extLst>
          </p:cNvPr>
          <p:cNvSpPr/>
          <p:nvPr/>
        </p:nvSpPr>
        <p:spPr>
          <a:xfrm>
            <a:off x="2032000" y="0"/>
            <a:ext cx="10160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E48DFB-1F29-3404-2AE2-E05BC53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8AB4F-4858-A74D-538D-7818C60F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5CDF3-4D91-FD6F-1F13-C1557830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16" y="1471330"/>
            <a:ext cx="7628166" cy="39153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3C086E-EA44-C09E-813E-920C27BDB27F}"/>
              </a:ext>
            </a:extLst>
          </p:cNvPr>
          <p:cNvSpPr txBox="1"/>
          <p:nvPr/>
        </p:nvSpPr>
        <p:spPr>
          <a:xfrm>
            <a:off x="5287993" y="2882867"/>
            <a:ext cx="600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 uma das condi</a:t>
            </a:r>
            <a:r>
              <a:rPr lang="en-US" sz="1400" dirty="0" err="1"/>
              <a:t>ções</a:t>
            </a:r>
            <a:r>
              <a:rPr lang="en-US" sz="1400" dirty="0"/>
              <a:t> </a:t>
            </a:r>
            <a:r>
              <a:rPr lang="en-US" sz="1400" dirty="0" err="1"/>
              <a:t>testadas</a:t>
            </a:r>
            <a:r>
              <a:rPr lang="en-US" sz="1400" dirty="0"/>
              <a:t> for </a:t>
            </a:r>
            <a:r>
              <a:rPr lang="en-US" sz="1400" dirty="0" err="1"/>
              <a:t>verdadeira</a:t>
            </a:r>
            <a:r>
              <a:rPr lang="en-US" sz="1400" dirty="0"/>
              <a:t>, </a:t>
            </a:r>
            <a:r>
              <a:rPr lang="en-US" sz="1400" dirty="0" err="1"/>
              <a:t>imprime</a:t>
            </a:r>
            <a:r>
              <a:rPr lang="en-US" sz="1400" dirty="0"/>
              <a:t> a </a:t>
            </a:r>
            <a:r>
              <a:rPr lang="en-US" sz="1400" dirty="0" err="1"/>
              <a:t>mensagem</a:t>
            </a:r>
            <a:endParaRPr lang="pt-BR" sz="14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F8244E0-04D2-6CFB-4083-19548A9F1D8E}"/>
              </a:ext>
            </a:extLst>
          </p:cNvPr>
          <p:cNvCxnSpPr>
            <a:cxnSpLocks/>
          </p:cNvCxnSpPr>
          <p:nvPr/>
        </p:nvCxnSpPr>
        <p:spPr>
          <a:xfrm flipV="1">
            <a:off x="4657260" y="1118235"/>
            <a:ext cx="630732" cy="239510"/>
          </a:xfrm>
          <a:prstGeom prst="line">
            <a:avLst/>
          </a:prstGeom>
          <a:ln w="603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EE08621-7EC4-7C41-5C7C-48C17B34B6E5}"/>
              </a:ext>
            </a:extLst>
          </p:cNvPr>
          <p:cNvCxnSpPr>
            <a:cxnSpLocks/>
          </p:cNvCxnSpPr>
          <p:nvPr/>
        </p:nvCxnSpPr>
        <p:spPr>
          <a:xfrm>
            <a:off x="5287992" y="1118235"/>
            <a:ext cx="2096219" cy="3652"/>
          </a:xfrm>
          <a:prstGeom prst="line">
            <a:avLst/>
          </a:prstGeom>
          <a:ln w="60325" cap="rnd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41DD4F-22AE-241A-DB45-D91D632D933D}"/>
              </a:ext>
            </a:extLst>
          </p:cNvPr>
          <p:cNvSpPr txBox="1"/>
          <p:nvPr/>
        </p:nvSpPr>
        <p:spPr>
          <a:xfrm>
            <a:off x="5287992" y="563492"/>
            <a:ext cx="560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 as </a:t>
            </a:r>
            <a:r>
              <a:rPr lang="en-US" sz="1400" dirty="0" err="1"/>
              <a:t>condições</a:t>
            </a:r>
            <a:r>
              <a:rPr lang="en-US" sz="1400" dirty="0"/>
              <a:t> </a:t>
            </a:r>
            <a:r>
              <a:rPr lang="en-US" sz="1400" dirty="0" err="1"/>
              <a:t>testadas</a:t>
            </a:r>
            <a:r>
              <a:rPr lang="en-US" sz="1400" dirty="0"/>
              <a:t> </a:t>
            </a:r>
            <a:r>
              <a:rPr lang="en-US" sz="1400" dirty="0" err="1"/>
              <a:t>forem</a:t>
            </a:r>
            <a:r>
              <a:rPr lang="en-US" sz="1400" dirty="0"/>
              <a:t> </a:t>
            </a:r>
            <a:r>
              <a:rPr lang="en-US" sz="1400" dirty="0" err="1"/>
              <a:t>verdadeiras</a:t>
            </a:r>
            <a:r>
              <a:rPr lang="en-US" sz="1400" dirty="0"/>
              <a:t>, </a:t>
            </a:r>
            <a:r>
              <a:rPr lang="en-US" sz="1400" dirty="0" err="1"/>
              <a:t>imprime</a:t>
            </a:r>
            <a:r>
              <a:rPr lang="en-US" sz="1400" dirty="0"/>
              <a:t> a </a:t>
            </a:r>
            <a:r>
              <a:rPr lang="en-US" sz="1400" dirty="0" err="1"/>
              <a:t>mensagem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A81646B-F836-6415-3FDB-F0D19C43486C}"/>
              </a:ext>
            </a:extLst>
          </p:cNvPr>
          <p:cNvCxnSpPr>
            <a:cxnSpLocks/>
          </p:cNvCxnSpPr>
          <p:nvPr/>
        </p:nvCxnSpPr>
        <p:spPr>
          <a:xfrm flipV="1">
            <a:off x="4657260" y="3429000"/>
            <a:ext cx="630732" cy="239510"/>
          </a:xfrm>
          <a:prstGeom prst="line">
            <a:avLst/>
          </a:prstGeom>
          <a:ln w="603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70307D2-2A6A-61C8-2ED4-B7DB829738C4}"/>
              </a:ext>
            </a:extLst>
          </p:cNvPr>
          <p:cNvCxnSpPr>
            <a:cxnSpLocks/>
          </p:cNvCxnSpPr>
          <p:nvPr/>
        </p:nvCxnSpPr>
        <p:spPr>
          <a:xfrm>
            <a:off x="5287992" y="3429000"/>
            <a:ext cx="2096219" cy="3652"/>
          </a:xfrm>
          <a:prstGeom prst="line">
            <a:avLst/>
          </a:prstGeom>
          <a:ln w="60325" cap="rnd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212B4C-21D7-25C1-0174-5ECD56F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praticar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7E6B35-2880-996B-CB53-4D561C02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17" y="1856508"/>
            <a:ext cx="8315892" cy="4636365"/>
          </a:xfrm>
        </p:spPr>
        <p:txBody>
          <a:bodyPr>
            <a:normAutofit/>
          </a:bodyPr>
          <a:lstStyle/>
          <a:p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Beecrowd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https://www.beecrowd.com.br</a:t>
            </a:r>
            <a:endParaRPr lang="en-US" dirty="0"/>
          </a:p>
          <a:p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Beecrowd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1052, 1038, 1050, 1037, 1041, 1043, 1044, 1035, 2582, 1042, 1049, 1048</a:t>
            </a:r>
          </a:p>
          <a:p>
            <a:endParaRPr lang="en-US" dirty="0"/>
          </a:p>
          <a:p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Neps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https://neps.academy</a:t>
            </a:r>
            <a:r>
              <a:rPr lang="en-US" dirty="0"/>
              <a:t> </a:t>
            </a:r>
          </a:p>
          <a:p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Neps</a:t>
            </a:r>
            <a:endParaRPr lang="en-US" dirty="0"/>
          </a:p>
          <a:p>
            <a:pPr lvl="1"/>
            <a:r>
              <a:rPr lang="en-US" dirty="0"/>
              <a:t>162, 150, 148, 147, 145, 146, 88, 151, 177, 87</a:t>
            </a:r>
          </a:p>
        </p:txBody>
      </p:sp>
    </p:spTree>
    <p:extLst>
      <p:ext uri="{BB962C8B-B14F-4D97-AF65-F5344CB8AC3E}">
        <p14:creationId xmlns:p14="http://schemas.microsoft.com/office/powerpoint/2010/main" val="228874216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Personalizada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D85DA897201B4EA55A4C18B3F00573" ma:contentTypeVersion="11" ma:contentTypeDescription="Crie um novo documento." ma:contentTypeScope="" ma:versionID="5def7386796a7f67e570c270d38dab4b">
  <xsd:schema xmlns:xsd="http://www.w3.org/2001/XMLSchema" xmlns:xs="http://www.w3.org/2001/XMLSchema" xmlns:p="http://schemas.microsoft.com/office/2006/metadata/properties" xmlns:ns3="39384d3a-4e61-459e-a2df-a98ef83cff52" xmlns:ns4="198daac0-3795-40af-bc0a-e788c25b3df5" targetNamespace="http://schemas.microsoft.com/office/2006/metadata/properties" ma:root="true" ma:fieldsID="1f3ce47e8098d3a73861459919b94e24" ns3:_="" ns4:_="">
    <xsd:import namespace="39384d3a-4e61-459e-a2df-a98ef83cff52"/>
    <xsd:import namespace="198daac0-3795-40af-bc0a-e788c25b3d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84d3a-4e61-459e-a2df-a98ef83cf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daac0-3795-40af-bc0a-e788c25b3df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43A1EA-476A-4E1C-8CD0-96C948CE624B}">
  <ds:schemaRefs>
    <ds:schemaRef ds:uri="39384d3a-4e61-459e-a2df-a98ef83cff52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98daac0-3795-40af-bc0a-e788c25b3d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0B7248-2F7D-47B1-8467-FE44B64CB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CFD1C-EC66-43BE-BD6C-A7411525C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84d3a-4e61-459e-a2df-a98ef83cff52"/>
    <ds:schemaRef ds:uri="198daac0-3795-40af-bc0a-e788c25b3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Aula UberHub</Template>
  <TotalTime>49</TotalTime>
  <Words>329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Montserrat</vt:lpstr>
      <vt:lpstr>Tema do Office</vt:lpstr>
      <vt:lpstr>Estruturas Condicionais</vt:lpstr>
      <vt:lpstr>IF ELSE ELSE IF</vt:lpstr>
      <vt:lpstr>O que é uma estrutura condicional?</vt:lpstr>
      <vt:lpstr>Se e senão</vt:lpstr>
      <vt:lpstr>Operadores de comparação</vt:lpstr>
      <vt:lpstr>IF e else</vt:lpstr>
      <vt:lpstr>Operadores lógicos</vt:lpstr>
      <vt:lpstr>Exemplo</vt:lpstr>
      <vt:lpstr>praticar</vt:lpstr>
      <vt:lpstr>Boas práticas</vt:lpstr>
      <vt:lpstr>Links úteis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Condicionais</dc:title>
  <dc:creator>Gabriel Ribeiro Bernardi</dc:creator>
  <cp:lastModifiedBy>Gabriel Ribeiro Bernardi</cp:lastModifiedBy>
  <cp:revision>1</cp:revision>
  <dcterms:created xsi:type="dcterms:W3CDTF">2022-07-25T03:39:19Z</dcterms:created>
  <dcterms:modified xsi:type="dcterms:W3CDTF">2022-07-29T13:53:53Z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0x010100CED85DA897201B4EA55A4C18B3F00573</vt:lpwstr>
  </property>
</Properties>
</file>