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9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E0008D-43C1-4062-B1E2-E7AA17C4BD1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185920" y="365040"/>
            <a:ext cx="9738000" cy="83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2185920" y="1357920"/>
            <a:ext cx="973800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2185920" y="3875400"/>
            <a:ext cx="973800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4510DC-9A6D-4380-9D75-894A6876516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185920" y="365040"/>
            <a:ext cx="9738000" cy="83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2185920" y="1357920"/>
            <a:ext cx="475200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7175880" y="1357920"/>
            <a:ext cx="475200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2185920" y="3875400"/>
            <a:ext cx="475200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7175880" y="3875400"/>
            <a:ext cx="475200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9FF8BD-50D4-416A-BBED-1922950298D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185920" y="365040"/>
            <a:ext cx="9738000" cy="83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2185920" y="1357920"/>
            <a:ext cx="313524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5478480" y="1357920"/>
            <a:ext cx="313524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8770680" y="1357920"/>
            <a:ext cx="313524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2185920" y="3875400"/>
            <a:ext cx="313524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5478480" y="3875400"/>
            <a:ext cx="313524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8770680" y="3875400"/>
            <a:ext cx="313524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A6D3AD-8561-4918-A3C5-53DB223B09E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F83D183-826A-4E9A-9405-00271F39601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185920" y="365040"/>
            <a:ext cx="9738000" cy="83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2185920" y="1357920"/>
            <a:ext cx="9738000" cy="48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C0B8688-88A7-4642-A354-70BC4AE9534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185920" y="365040"/>
            <a:ext cx="9738000" cy="83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2185920" y="1357920"/>
            <a:ext cx="9738000" cy="48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836351F-6214-4032-AD38-4BE71916E1C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185920" y="365040"/>
            <a:ext cx="9738000" cy="83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2185920" y="1357920"/>
            <a:ext cx="4752000" cy="48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7175880" y="1357920"/>
            <a:ext cx="4752000" cy="48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D05A4CB-E61F-4473-8BB1-D438D04EC01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185920" y="365040"/>
            <a:ext cx="9738000" cy="83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DE94949-136D-4078-A364-D293F6E111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2185920" y="365040"/>
            <a:ext cx="9738000" cy="387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3047F62-3D5D-436B-BBC5-D97C81474E9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185920" y="365040"/>
            <a:ext cx="9738000" cy="83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2185920" y="1357920"/>
            <a:ext cx="475200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7175880" y="1357920"/>
            <a:ext cx="4752000" cy="48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2185920" y="3875400"/>
            <a:ext cx="475200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42EC71E-5298-4C65-8C9B-5249161AD8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185920" y="365040"/>
            <a:ext cx="9738000" cy="83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2185920" y="1357920"/>
            <a:ext cx="9738000" cy="48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DFDF05-E7F0-4BF2-AE39-DAF9A9BD5E4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185920" y="365040"/>
            <a:ext cx="9738000" cy="83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2185920" y="1357920"/>
            <a:ext cx="4752000" cy="48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7175880" y="1357920"/>
            <a:ext cx="475200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7175880" y="3875400"/>
            <a:ext cx="475200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D7E56B2-FC25-4A2E-A010-84D9649540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185920" y="365040"/>
            <a:ext cx="9738000" cy="83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2185920" y="1357920"/>
            <a:ext cx="475200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7175880" y="1357920"/>
            <a:ext cx="475200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2185920" y="3875400"/>
            <a:ext cx="973800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EBBCECA-A590-4EDE-9F7E-CBC3EF2623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185920" y="365040"/>
            <a:ext cx="9738000" cy="83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2185920" y="1357920"/>
            <a:ext cx="973800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2185920" y="3875400"/>
            <a:ext cx="973800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2B69FAA-90DC-45C2-B810-B4A204ADE38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185920" y="365040"/>
            <a:ext cx="9738000" cy="83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2185920" y="1357920"/>
            <a:ext cx="475200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7175880" y="1357920"/>
            <a:ext cx="475200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2185920" y="3875400"/>
            <a:ext cx="475200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7175880" y="3875400"/>
            <a:ext cx="475200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7742326-7CC4-4B38-B4D9-974720AAD1F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185920" y="365040"/>
            <a:ext cx="9738000" cy="83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2185920" y="1357920"/>
            <a:ext cx="313524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478480" y="1357920"/>
            <a:ext cx="313524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8770680" y="1357920"/>
            <a:ext cx="313524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2185920" y="3875400"/>
            <a:ext cx="313524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5478480" y="3875400"/>
            <a:ext cx="313524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8770680" y="3875400"/>
            <a:ext cx="313524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28ED348-B005-4CB7-B946-B60F65525E6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A5DAF27-27B5-479E-B075-498B1867BDA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185920" y="365040"/>
            <a:ext cx="9738000" cy="83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2185920" y="1357920"/>
            <a:ext cx="9738000" cy="48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8E809F2-BC07-4F64-ABC9-3C66D240E3B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185920" y="365040"/>
            <a:ext cx="9738000" cy="83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2185920" y="1357920"/>
            <a:ext cx="9738000" cy="48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48BA28A-5E32-4AF3-982C-9B81A30028A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185920" y="365040"/>
            <a:ext cx="9738000" cy="83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2185920" y="1357920"/>
            <a:ext cx="4752000" cy="48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7175880" y="1357920"/>
            <a:ext cx="4752000" cy="48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E9F5389-67E7-4200-B329-AF8818BCD67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185920" y="365040"/>
            <a:ext cx="9738000" cy="83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6F1059A-6C70-4085-9305-86340E71B7F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185920" y="365040"/>
            <a:ext cx="9738000" cy="83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2185920" y="1357920"/>
            <a:ext cx="9738000" cy="48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958E45-4C9E-45A7-82D6-F3BCF38AC9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2185920" y="365040"/>
            <a:ext cx="9738000" cy="387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4B0E724-A3AB-476C-A7CB-B3578027E4A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185920" y="365040"/>
            <a:ext cx="9738000" cy="83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2185920" y="1357920"/>
            <a:ext cx="475200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7175880" y="1357920"/>
            <a:ext cx="4752000" cy="48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2185920" y="3875400"/>
            <a:ext cx="475200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25DCDCC-2933-4B3B-9268-7B9ED96331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185920" y="365040"/>
            <a:ext cx="9738000" cy="83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2185920" y="1357920"/>
            <a:ext cx="4752000" cy="48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7175880" y="1357920"/>
            <a:ext cx="475200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7175880" y="3875400"/>
            <a:ext cx="475200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5D6649E-7674-4CAF-A69C-5F1490EC73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185920" y="365040"/>
            <a:ext cx="9738000" cy="83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2185920" y="1357920"/>
            <a:ext cx="475200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7175880" y="1357920"/>
            <a:ext cx="475200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2185920" y="3875400"/>
            <a:ext cx="973800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886C3E8-30A9-4484-8B73-8DECCB8E5E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2185920" y="365040"/>
            <a:ext cx="9738000" cy="83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2185920" y="1357920"/>
            <a:ext cx="973800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2185920" y="3875400"/>
            <a:ext cx="973800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8F3D87D-EBB7-4A44-A3F9-4F3183145B5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2185920" y="365040"/>
            <a:ext cx="9738000" cy="83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2185920" y="1357920"/>
            <a:ext cx="475200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7175880" y="1357920"/>
            <a:ext cx="475200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2185920" y="3875400"/>
            <a:ext cx="475200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/>
          </p:nvPr>
        </p:nvSpPr>
        <p:spPr>
          <a:xfrm>
            <a:off x="7175880" y="3875400"/>
            <a:ext cx="475200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81F94A7-A140-42A5-8488-25B0C0210A3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2185920" y="365040"/>
            <a:ext cx="9738000" cy="83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2185920" y="1357920"/>
            <a:ext cx="313524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478480" y="1357920"/>
            <a:ext cx="313524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8770680" y="1357920"/>
            <a:ext cx="313524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/>
          </p:nvPr>
        </p:nvSpPr>
        <p:spPr>
          <a:xfrm>
            <a:off x="2185920" y="3875400"/>
            <a:ext cx="313524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/>
          </p:nvPr>
        </p:nvSpPr>
        <p:spPr>
          <a:xfrm>
            <a:off x="5478480" y="3875400"/>
            <a:ext cx="313524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/>
          </p:nvPr>
        </p:nvSpPr>
        <p:spPr>
          <a:xfrm>
            <a:off x="8770680" y="3875400"/>
            <a:ext cx="313524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F22BF87-EFD4-4D73-945D-6737656F610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B0D3154-3E11-484E-9D9D-DC92205BF85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2185920" y="365040"/>
            <a:ext cx="9738000" cy="83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2185920" y="1357920"/>
            <a:ext cx="9738000" cy="48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DA19C61-B16F-4C73-A191-407B4FD5935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2185920" y="365040"/>
            <a:ext cx="9738000" cy="83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2185920" y="1357920"/>
            <a:ext cx="9738000" cy="48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43A275D-B598-41D5-AFC1-4622A384C5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185920" y="365040"/>
            <a:ext cx="9738000" cy="83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2185920" y="1357920"/>
            <a:ext cx="4752000" cy="48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7175880" y="1357920"/>
            <a:ext cx="4752000" cy="48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7C0EF9-067E-4EBE-A762-2A56E11DD06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2185920" y="365040"/>
            <a:ext cx="9738000" cy="83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2185920" y="1357920"/>
            <a:ext cx="4752000" cy="48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7175880" y="1357920"/>
            <a:ext cx="4752000" cy="48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FCAD81B-304B-466A-805C-6F8640AF1F5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2185920" y="365040"/>
            <a:ext cx="9738000" cy="83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1AD5200-B49B-456F-9BF1-49323CC271C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2185920" y="365040"/>
            <a:ext cx="9738000" cy="387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176CB29-94C0-407E-B0E4-D1297545B1E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2185920" y="365040"/>
            <a:ext cx="9738000" cy="83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2185920" y="1357920"/>
            <a:ext cx="475200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7175880" y="1357920"/>
            <a:ext cx="4752000" cy="48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2185920" y="3875400"/>
            <a:ext cx="475200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5816FA1-B2E8-4CEB-824A-C3E0827D4C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2185920" y="365040"/>
            <a:ext cx="9738000" cy="83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2185920" y="1357920"/>
            <a:ext cx="4752000" cy="48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7175880" y="1357920"/>
            <a:ext cx="475200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7175880" y="3875400"/>
            <a:ext cx="475200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E58006E-245A-4F8A-B7B8-9E64E2F57E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2185920" y="365040"/>
            <a:ext cx="9738000" cy="83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2185920" y="1357920"/>
            <a:ext cx="475200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7175880" y="1357920"/>
            <a:ext cx="475200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2185920" y="3875400"/>
            <a:ext cx="973800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BAE61A7-856B-4E7D-B7BE-32A9014DC1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2185920" y="365040"/>
            <a:ext cx="9738000" cy="83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2185920" y="1357920"/>
            <a:ext cx="973800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2185920" y="3875400"/>
            <a:ext cx="973800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1FE42F2-BA95-4893-BC2C-36A56745744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2185920" y="365040"/>
            <a:ext cx="9738000" cy="83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2185920" y="1357920"/>
            <a:ext cx="475200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7175880" y="1357920"/>
            <a:ext cx="475200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2185920" y="3875400"/>
            <a:ext cx="475200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7175880" y="3875400"/>
            <a:ext cx="475200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FB4164D-40FD-4842-B030-6A4510EFEDA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2185920" y="365040"/>
            <a:ext cx="9738000" cy="83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2185920" y="1357920"/>
            <a:ext cx="313524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5478480" y="1357920"/>
            <a:ext cx="313524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8770680" y="1357920"/>
            <a:ext cx="313524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2185920" y="3875400"/>
            <a:ext cx="313524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5478480" y="3875400"/>
            <a:ext cx="313524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8770680" y="3875400"/>
            <a:ext cx="313524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213A74A-488E-47AA-A2AC-E968CDAEC0C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2B6EACE-6E08-428B-BF26-E0E764252B5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185920" y="365040"/>
            <a:ext cx="9738000" cy="83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0E9B1F-1F0F-477C-A02C-C843CC309D1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2185920" y="365040"/>
            <a:ext cx="9738000" cy="83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ubTitle"/>
          </p:nvPr>
        </p:nvSpPr>
        <p:spPr>
          <a:xfrm>
            <a:off x="2185920" y="1357920"/>
            <a:ext cx="9738000" cy="48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DF539F5B-FB02-458A-A684-9C472A575E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2185920" y="365040"/>
            <a:ext cx="9738000" cy="83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2185920" y="1357920"/>
            <a:ext cx="9738000" cy="48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629E46FC-50F1-4540-BE9B-1CB89418949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2185920" y="365040"/>
            <a:ext cx="9738000" cy="83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2185920" y="1357920"/>
            <a:ext cx="4752000" cy="48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7175880" y="1357920"/>
            <a:ext cx="4752000" cy="48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BF05BC4-1DF3-4699-B658-EF2A6E24545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2185920" y="365040"/>
            <a:ext cx="9738000" cy="83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C0FB6FE-3FCC-4B06-938B-7A77645E1A1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ubTitle"/>
          </p:nvPr>
        </p:nvSpPr>
        <p:spPr>
          <a:xfrm>
            <a:off x="2185920" y="365040"/>
            <a:ext cx="9738000" cy="387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2664EFD-C9B4-4B9D-9E9A-0A6B9D7C30A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2185920" y="365040"/>
            <a:ext cx="9738000" cy="83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2185920" y="1357920"/>
            <a:ext cx="475200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7175880" y="1357920"/>
            <a:ext cx="4752000" cy="48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2185920" y="3875400"/>
            <a:ext cx="475200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690E176-B7D7-4030-85E6-8713414937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2185920" y="365040"/>
            <a:ext cx="9738000" cy="83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2185920" y="1357920"/>
            <a:ext cx="4752000" cy="48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7175880" y="1357920"/>
            <a:ext cx="475200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7175880" y="3875400"/>
            <a:ext cx="475200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2F6CA7C0-83D8-4ED6-B148-E5986E793B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2185920" y="365040"/>
            <a:ext cx="9738000" cy="83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2185920" y="1357920"/>
            <a:ext cx="475200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7175880" y="1357920"/>
            <a:ext cx="475200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/>
          </p:nvPr>
        </p:nvSpPr>
        <p:spPr>
          <a:xfrm>
            <a:off x="2185920" y="3875400"/>
            <a:ext cx="973800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6FD89CF-A449-40A5-9FDE-F3A7D000BB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2185920" y="365040"/>
            <a:ext cx="9738000" cy="83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2185920" y="1357920"/>
            <a:ext cx="973800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2185920" y="3875400"/>
            <a:ext cx="973800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59A5A63-6172-4358-B5FA-09F838BFB4F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2185920" y="365040"/>
            <a:ext cx="9738000" cy="83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2185920" y="1357920"/>
            <a:ext cx="475200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7175880" y="1357920"/>
            <a:ext cx="475200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2185920" y="3875400"/>
            <a:ext cx="475200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/>
          </p:nvPr>
        </p:nvSpPr>
        <p:spPr>
          <a:xfrm>
            <a:off x="7175880" y="3875400"/>
            <a:ext cx="475200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F038891E-1D3A-4F18-8EEB-4E5F8516BCE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2185920" y="365040"/>
            <a:ext cx="9738000" cy="387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27CAED-4901-4595-87E3-9BD62843A38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2185920" y="365040"/>
            <a:ext cx="9738000" cy="83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2185920" y="1357920"/>
            <a:ext cx="313524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5478480" y="1357920"/>
            <a:ext cx="313524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/>
          </p:nvPr>
        </p:nvSpPr>
        <p:spPr>
          <a:xfrm>
            <a:off x="8770680" y="1357920"/>
            <a:ext cx="313524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/>
          </p:nvPr>
        </p:nvSpPr>
        <p:spPr>
          <a:xfrm>
            <a:off x="2185920" y="3875400"/>
            <a:ext cx="313524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29" name="PlaceHolder 6"/>
          <p:cNvSpPr>
            <a:spLocks noGrp="1"/>
          </p:cNvSpPr>
          <p:nvPr>
            <p:ph/>
          </p:nvPr>
        </p:nvSpPr>
        <p:spPr>
          <a:xfrm>
            <a:off x="5478480" y="3875400"/>
            <a:ext cx="313524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30" name="PlaceHolder 7"/>
          <p:cNvSpPr>
            <a:spLocks noGrp="1"/>
          </p:cNvSpPr>
          <p:nvPr>
            <p:ph/>
          </p:nvPr>
        </p:nvSpPr>
        <p:spPr>
          <a:xfrm>
            <a:off x="8770680" y="3875400"/>
            <a:ext cx="313524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506B0997-3635-46EB-A585-546FC9319DC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185920" y="365040"/>
            <a:ext cx="9738000" cy="83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2185920" y="1357920"/>
            <a:ext cx="475200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7175880" y="1357920"/>
            <a:ext cx="4752000" cy="48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2185920" y="3875400"/>
            <a:ext cx="475200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7C5B2C-3CD3-4EFF-9463-E555B2C5706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185920" y="365040"/>
            <a:ext cx="9738000" cy="83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2185920" y="1357920"/>
            <a:ext cx="4752000" cy="48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7175880" y="1357920"/>
            <a:ext cx="475200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7175880" y="3875400"/>
            <a:ext cx="475200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809E79-1AF1-4E1D-A02C-D8B5F585B3C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185920" y="365040"/>
            <a:ext cx="9738000" cy="83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2185920" y="1357920"/>
            <a:ext cx="475200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7175880" y="1357920"/>
            <a:ext cx="475200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2185920" y="3875400"/>
            <a:ext cx="9738000" cy="22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1FB8A0-E917-4090-9790-04333C4241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<Relationship Id="rId9" Type="http://schemas.openxmlformats.org/officeDocument/2006/relationships/slideLayout" Target="../slideLayouts/slideLayout2.xml"/><Relationship Id="rId10" Type="http://schemas.openxmlformats.org/officeDocument/2006/relationships/slideLayout" Target="../slideLayouts/slideLayout3.xml"/><Relationship Id="rId11" Type="http://schemas.openxmlformats.org/officeDocument/2006/relationships/slideLayout" Target="../slideLayouts/slideLayout4.xml"/><Relationship Id="rId12" Type="http://schemas.openxmlformats.org/officeDocument/2006/relationships/slideLayout" Target="../slideLayouts/slideLayout5.xml"/><Relationship Id="rId13" Type="http://schemas.openxmlformats.org/officeDocument/2006/relationships/slideLayout" Target="../slideLayouts/slideLayout6.xml"/><Relationship Id="rId14" Type="http://schemas.openxmlformats.org/officeDocument/2006/relationships/slideLayout" Target="../slideLayouts/slideLayout7.xml"/><Relationship Id="rId15" Type="http://schemas.openxmlformats.org/officeDocument/2006/relationships/slideLayout" Target="../slideLayouts/slideLayout8.xml"/><Relationship Id="rId16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59.xml"/><Relationship Id="rId19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13;p27" descr=""/>
          <p:cNvPicPr/>
          <p:nvPr/>
        </p:nvPicPr>
        <p:blipFill>
          <a:blip r:embed="rId2"/>
          <a:srcRect l="70647" t="55934" r="-892" b="0"/>
          <a:stretch/>
        </p:blipFill>
        <p:spPr>
          <a:xfrm rot="19260600">
            <a:off x="-19080" y="498600"/>
            <a:ext cx="2112480" cy="131364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523880" y="3249720"/>
            <a:ext cx="9143640" cy="17110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pt-BR" sz="5400" spc="-1" strike="noStrike">
                <a:solidFill>
                  <a:srgbClr val="ffffff"/>
                </a:solidFill>
                <a:latin typeface="Montserrat"/>
              </a:rPr>
              <a:t>Clique para editar o </a:t>
            </a:r>
            <a:r>
              <a:rPr b="1" lang="pt-BR" sz="5400" spc="-1" strike="noStrike">
                <a:solidFill>
                  <a:srgbClr val="ffffff"/>
                </a:solidFill>
                <a:latin typeface="Montserrat"/>
              </a:rPr>
              <a:t>título Mestre</a:t>
            </a:r>
            <a:endParaRPr b="0" lang="en-US" sz="54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Montserrat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Montserrat"/>
              </a:rPr>
              <a:t>&lt;date/time&gt;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Montserra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15C438-4AEB-4052-A41F-C34839D15CD6}" type="slidenum">
              <a:rPr b="0" lang="en-US" sz="1200" spc="-1" strike="noStrike">
                <a:solidFill>
                  <a:srgbClr val="ffffff"/>
                </a:solidFill>
                <a:latin typeface="Montserrat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  <p:pic>
        <p:nvPicPr>
          <p:cNvPr id="5" name="Google Shape;124;p27" descr=""/>
          <p:cNvPicPr/>
          <p:nvPr/>
        </p:nvPicPr>
        <p:blipFill>
          <a:blip r:embed="rId3"/>
          <a:srcRect l="30078" t="0" r="0" b="0"/>
          <a:stretch/>
        </p:blipFill>
        <p:spPr>
          <a:xfrm>
            <a:off x="0" y="161280"/>
            <a:ext cx="814680" cy="1094400"/>
          </a:xfrm>
          <a:prstGeom prst="rect">
            <a:avLst/>
          </a:prstGeom>
          <a:ln w="0">
            <a:noFill/>
          </a:ln>
        </p:spPr>
      </p:pic>
      <p:pic>
        <p:nvPicPr>
          <p:cNvPr id="6" name="Google Shape;125;p27" descr=""/>
          <p:cNvPicPr/>
          <p:nvPr/>
        </p:nvPicPr>
        <p:blipFill>
          <a:blip r:embed="rId4"/>
          <a:srcRect l="0" t="-346" r="27601" b="35272"/>
          <a:stretch/>
        </p:blipFill>
        <p:spPr>
          <a:xfrm rot="19260600">
            <a:off x="7283160" y="4808160"/>
            <a:ext cx="5058360" cy="1940400"/>
          </a:xfrm>
          <a:prstGeom prst="rect">
            <a:avLst/>
          </a:prstGeom>
          <a:ln w="0">
            <a:noFill/>
          </a:ln>
        </p:spPr>
      </p:pic>
      <p:pic>
        <p:nvPicPr>
          <p:cNvPr id="7" name="Imagem 39" descr=""/>
          <p:cNvPicPr/>
          <p:nvPr/>
        </p:nvPicPr>
        <p:blipFill>
          <a:blip r:embed="rId5"/>
          <a:srcRect l="0" t="0" r="0" b="50571"/>
          <a:stretch/>
        </p:blipFill>
        <p:spPr>
          <a:xfrm>
            <a:off x="0" y="6312960"/>
            <a:ext cx="12191760" cy="544680"/>
          </a:xfrm>
          <a:prstGeom prst="rect">
            <a:avLst/>
          </a:prstGeom>
          <a:ln w="0">
            <a:noFill/>
          </a:ln>
        </p:spPr>
      </p:pic>
      <p:pic>
        <p:nvPicPr>
          <p:cNvPr id="8" name="Google Shape;126;p27" descr=""/>
          <p:cNvPicPr/>
          <p:nvPr/>
        </p:nvPicPr>
        <p:blipFill>
          <a:blip r:embed="rId6"/>
          <a:stretch/>
        </p:blipFill>
        <p:spPr>
          <a:xfrm>
            <a:off x="4151160" y="454320"/>
            <a:ext cx="3889080" cy="2795040"/>
          </a:xfrm>
          <a:prstGeom prst="rect">
            <a:avLst/>
          </a:prstGeom>
          <a:ln w="0">
            <a:noFill/>
          </a:ln>
        </p:spPr>
      </p:pic>
      <p:pic>
        <p:nvPicPr>
          <p:cNvPr id="9" name="Google Shape;127;p27" descr=""/>
          <p:cNvPicPr/>
          <p:nvPr/>
        </p:nvPicPr>
        <p:blipFill>
          <a:blip r:embed="rId7"/>
          <a:srcRect l="11546" t="11437" r="15931" b="12763"/>
          <a:stretch/>
        </p:blipFill>
        <p:spPr>
          <a:xfrm>
            <a:off x="11057400" y="95760"/>
            <a:ext cx="1022400" cy="768960"/>
          </a:xfrm>
          <a:prstGeom prst="rect">
            <a:avLst/>
          </a:prstGeom>
          <a:ln w="0">
            <a:noFill/>
          </a:ln>
        </p:spPr>
      </p:pic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Montserrat"/>
              </a:rPr>
              <a:t>Click to edit the outline text format</a:t>
            </a: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Montserrat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Montserrat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Montserrat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Montserrat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Montserrat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Montserrat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Montserrat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Montserrat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Montserrat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Montserrat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Montserrat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Montserra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113;p27" descr=""/>
          <p:cNvPicPr/>
          <p:nvPr/>
        </p:nvPicPr>
        <p:blipFill>
          <a:blip r:embed="rId2"/>
          <a:srcRect l="70647" t="55934" r="-892" b="0"/>
          <a:stretch/>
        </p:blipFill>
        <p:spPr>
          <a:xfrm rot="19260600">
            <a:off x="-19080" y="498600"/>
            <a:ext cx="2112480" cy="1313640"/>
          </a:xfrm>
          <a:prstGeom prst="rect">
            <a:avLst/>
          </a:prstGeom>
          <a:ln w="0">
            <a:noFill/>
          </a:ln>
        </p:spPr>
      </p:pic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617000" y="1983600"/>
            <a:ext cx="7309800" cy="1896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pt-BR" sz="5400" spc="-1" strike="noStrike">
                <a:solidFill>
                  <a:srgbClr val="ffffff"/>
                </a:solidFill>
                <a:latin typeface="Montserrat"/>
              </a:rPr>
              <a:t>Clique para editar o título Mestre</a:t>
            </a:r>
            <a:endParaRPr b="0" lang="en-US" sz="54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Montserrat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Montserrat"/>
              </a:rPr>
              <a:t>&lt;date/time&gt;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Montserra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2E3D31-FE96-4CFB-9EB8-198EB15789A7}" type="slidenum">
              <a:rPr b="0" lang="en-US" sz="1200" spc="-1" strike="noStrike">
                <a:solidFill>
                  <a:srgbClr val="ffffff"/>
                </a:solidFill>
                <a:latin typeface="Montserrat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  <p:pic>
        <p:nvPicPr>
          <p:cNvPr id="52" name="Google Shape;124;p27" descr=""/>
          <p:cNvPicPr/>
          <p:nvPr/>
        </p:nvPicPr>
        <p:blipFill>
          <a:blip r:embed="rId3"/>
          <a:srcRect l="30078" t="0" r="0" b="0"/>
          <a:stretch/>
        </p:blipFill>
        <p:spPr>
          <a:xfrm>
            <a:off x="0" y="161280"/>
            <a:ext cx="814680" cy="1094400"/>
          </a:xfrm>
          <a:prstGeom prst="rect">
            <a:avLst/>
          </a:prstGeom>
          <a:ln w="0">
            <a:noFill/>
          </a:ln>
        </p:spPr>
      </p:pic>
      <p:pic>
        <p:nvPicPr>
          <p:cNvPr id="53" name="Google Shape;125;p27" descr=""/>
          <p:cNvPicPr/>
          <p:nvPr/>
        </p:nvPicPr>
        <p:blipFill>
          <a:blip r:embed="rId4"/>
          <a:srcRect l="0" t="-346" r="27601" b="35272"/>
          <a:stretch/>
        </p:blipFill>
        <p:spPr>
          <a:xfrm rot="19260600">
            <a:off x="7283160" y="4808160"/>
            <a:ext cx="5058360" cy="1940400"/>
          </a:xfrm>
          <a:prstGeom prst="rect">
            <a:avLst/>
          </a:prstGeom>
          <a:ln w="0">
            <a:noFill/>
          </a:ln>
        </p:spPr>
      </p:pic>
      <p:pic>
        <p:nvPicPr>
          <p:cNvPr id="54" name="Imagem 39" descr=""/>
          <p:cNvPicPr/>
          <p:nvPr/>
        </p:nvPicPr>
        <p:blipFill>
          <a:blip r:embed="rId5"/>
          <a:srcRect l="0" t="0" r="0" b="50571"/>
          <a:stretch/>
        </p:blipFill>
        <p:spPr>
          <a:xfrm>
            <a:off x="0" y="6312960"/>
            <a:ext cx="12191760" cy="544680"/>
          </a:xfrm>
          <a:prstGeom prst="rect">
            <a:avLst/>
          </a:prstGeom>
          <a:ln w="0">
            <a:noFill/>
          </a:ln>
        </p:spPr>
      </p:pic>
      <p:pic>
        <p:nvPicPr>
          <p:cNvPr id="55" name="Google Shape;127;p27" descr=""/>
          <p:cNvPicPr/>
          <p:nvPr/>
        </p:nvPicPr>
        <p:blipFill>
          <a:blip r:embed="rId6"/>
          <a:srcRect l="11546" t="11437" r="15931" b="12763"/>
          <a:stretch/>
        </p:blipFill>
        <p:spPr>
          <a:xfrm>
            <a:off x="11057400" y="95760"/>
            <a:ext cx="1022400" cy="768960"/>
          </a:xfrm>
          <a:prstGeom prst="rect">
            <a:avLst/>
          </a:prstGeom>
          <a:ln w="0">
            <a:noFill/>
          </a:ln>
        </p:spPr>
      </p:pic>
      <p:pic>
        <p:nvPicPr>
          <p:cNvPr id="56" name="Google Shape;126;p27" descr=""/>
          <p:cNvPicPr/>
          <p:nvPr/>
        </p:nvPicPr>
        <p:blipFill>
          <a:blip r:embed="rId7"/>
          <a:stretch/>
        </p:blipFill>
        <p:spPr>
          <a:xfrm>
            <a:off x="259560" y="1968480"/>
            <a:ext cx="3889080" cy="2795040"/>
          </a:xfrm>
          <a:prstGeom prst="rect">
            <a:avLst/>
          </a:prstGeom>
          <a:ln w="0">
            <a:noFill/>
          </a:ln>
        </p:spPr>
      </p:pic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Montserrat"/>
              </a:rPr>
              <a:t>Click to edit the outline text format</a:t>
            </a: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Montserrat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Montserrat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Montserrat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Montserrat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Montserrat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Montserrat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Montserrat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Montserrat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Montserrat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Montserrat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Montserrat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Montserra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185920" y="365040"/>
            <a:ext cx="9738000" cy="835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pt-BR" sz="4000" spc="-1" strike="noStrike" cap="all">
                <a:solidFill>
                  <a:srgbClr val="00fb8f"/>
                </a:solidFill>
                <a:latin typeface="Montserrat"/>
              </a:rPr>
              <a:t>Clique para editar o título Mestre</a:t>
            </a:r>
            <a:endParaRPr b="0" lang="en-US" sz="40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2185920" y="1357920"/>
            <a:ext cx="9738000" cy="4818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ffffff"/>
                </a:solidFill>
                <a:latin typeface="Montserrat"/>
              </a:rPr>
              <a:t>Clique para editar os estilos de texto Mestres</a:t>
            </a: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latin typeface="Montserrat"/>
              </a:rPr>
              <a:t>Segundo nível</a:t>
            </a:r>
            <a:endParaRPr b="0" lang="en-US" sz="2400" spc="-1" strike="noStrike">
              <a:solidFill>
                <a:srgbClr val="ffffff"/>
              </a:solidFill>
              <a:latin typeface="Montserrat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ffffff"/>
                </a:solidFill>
                <a:latin typeface="Montserrat"/>
              </a:rPr>
              <a:t>Terceiro nível</a:t>
            </a:r>
            <a:endParaRPr b="0" lang="en-US" sz="2000" spc="-1" strike="noStrike">
              <a:solidFill>
                <a:srgbClr val="ffffff"/>
              </a:solidFill>
              <a:latin typeface="Montserrat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ffffff"/>
                </a:solidFill>
                <a:latin typeface="Montserrat"/>
              </a:rPr>
              <a:t>Quarto nível</a:t>
            </a:r>
            <a:endParaRPr b="0" lang="en-US" sz="1800" spc="-1" strike="noStrike">
              <a:solidFill>
                <a:srgbClr val="ffffff"/>
              </a:solidFill>
              <a:latin typeface="Montserrat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ffffff"/>
                </a:solidFill>
                <a:latin typeface="Montserrat"/>
              </a:rPr>
              <a:t>Quinto nível</a:t>
            </a:r>
            <a:endParaRPr b="0" lang="en-US" sz="1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dt" idx="7"/>
          </p:nvPr>
        </p:nvSpPr>
        <p:spPr>
          <a:xfrm>
            <a:off x="2185920" y="6361920"/>
            <a:ext cx="1965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Montserrat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Montserrat"/>
              </a:rPr>
              <a:t>&lt;date/time&gt;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ftr" idx="8"/>
          </p:nvPr>
        </p:nvSpPr>
        <p:spPr>
          <a:xfrm>
            <a:off x="4609080" y="63619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sldNum" idx="9"/>
          </p:nvPr>
        </p:nvSpPr>
        <p:spPr>
          <a:xfrm>
            <a:off x="9181080" y="63619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Montserra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FA7EE0-2C5C-4F59-94DE-EB025F0EB923}" type="slidenum">
              <a:rPr b="0" lang="en-US" sz="1200" spc="-1" strike="noStrike">
                <a:solidFill>
                  <a:srgbClr val="ffffff"/>
                </a:solidFill>
                <a:latin typeface="Montserrat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99" name="Retângulo 6"/>
          <p:cNvSpPr/>
          <p:nvPr/>
        </p:nvSpPr>
        <p:spPr>
          <a:xfrm>
            <a:off x="0" y="0"/>
            <a:ext cx="2035440" cy="685764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0" name="Google Shape;164;p30" descr=""/>
          <p:cNvPicPr/>
          <p:nvPr/>
        </p:nvPicPr>
        <p:blipFill>
          <a:blip r:embed="rId2"/>
          <a:srcRect l="11167" t="11627" r="16320" b="13537"/>
          <a:stretch/>
        </p:blipFill>
        <p:spPr>
          <a:xfrm>
            <a:off x="150120" y="6003000"/>
            <a:ext cx="973440" cy="723600"/>
          </a:xfrm>
          <a:prstGeom prst="rect">
            <a:avLst/>
          </a:prstGeom>
          <a:ln w="0">
            <a:noFill/>
          </a:ln>
        </p:spPr>
      </p:pic>
      <p:pic>
        <p:nvPicPr>
          <p:cNvPr id="101" name="Google Shape;258;p40" descr=""/>
          <p:cNvPicPr/>
          <p:nvPr/>
        </p:nvPicPr>
        <p:blipFill>
          <a:blip r:embed="rId3"/>
          <a:srcRect l="30078" t="0" r="0" b="-5238"/>
          <a:stretch/>
        </p:blipFill>
        <p:spPr>
          <a:xfrm>
            <a:off x="0" y="253080"/>
            <a:ext cx="814680" cy="1104480"/>
          </a:xfrm>
          <a:prstGeom prst="rect">
            <a:avLst/>
          </a:prstGeom>
          <a:ln w="0">
            <a:noFill/>
          </a:ln>
        </p:spPr>
      </p:pic>
      <p:pic>
        <p:nvPicPr>
          <p:cNvPr id="102" name="Google Shape;260;p40" descr=""/>
          <p:cNvPicPr/>
          <p:nvPr/>
        </p:nvPicPr>
        <p:blipFill>
          <a:blip r:embed="rId4"/>
          <a:srcRect l="5322" t="22672" r="76345" b="66299"/>
          <a:stretch/>
        </p:blipFill>
        <p:spPr>
          <a:xfrm>
            <a:off x="96480" y="3830760"/>
            <a:ext cx="1938960" cy="131112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246240" y="365040"/>
            <a:ext cx="8315640" cy="1370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pt-BR" sz="4000" spc="-1" strike="noStrike" cap="all">
                <a:solidFill>
                  <a:srgbClr val="00fb8f"/>
                </a:solidFill>
                <a:latin typeface="Montserrat"/>
              </a:rPr>
              <a:t>Clique para editar o título Mestre</a:t>
            </a:r>
            <a:endParaRPr b="0" lang="en-US" sz="40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246240" y="1856520"/>
            <a:ext cx="8315640" cy="432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ffffff"/>
                </a:solidFill>
                <a:latin typeface="Montserrat"/>
              </a:rPr>
              <a:t>Clique para editar os estilos de texto Mestres</a:t>
            </a: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latin typeface="Montserrat"/>
              </a:rPr>
              <a:t>Segundo nível</a:t>
            </a:r>
            <a:endParaRPr b="0" lang="en-US" sz="2400" spc="-1" strike="noStrike">
              <a:solidFill>
                <a:srgbClr val="ffffff"/>
              </a:solidFill>
              <a:latin typeface="Montserrat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ffffff"/>
                </a:solidFill>
                <a:latin typeface="Montserrat"/>
              </a:rPr>
              <a:t>Terceiro nível</a:t>
            </a:r>
            <a:endParaRPr b="0" lang="en-US" sz="2000" spc="-1" strike="noStrike">
              <a:solidFill>
                <a:srgbClr val="ffffff"/>
              </a:solidFill>
              <a:latin typeface="Montserrat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ffffff"/>
                </a:solidFill>
                <a:latin typeface="Montserrat"/>
              </a:rPr>
              <a:t>Quarto nível</a:t>
            </a:r>
            <a:endParaRPr b="0" lang="en-US" sz="1800" spc="-1" strike="noStrike">
              <a:solidFill>
                <a:srgbClr val="ffffff"/>
              </a:solidFill>
              <a:latin typeface="Montserrat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ffffff"/>
                </a:solidFill>
                <a:latin typeface="Montserrat"/>
              </a:rPr>
              <a:t>Quinto nível</a:t>
            </a:r>
            <a:endParaRPr b="0" lang="en-US" sz="1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dt" idx="10"/>
          </p:nvPr>
        </p:nvSpPr>
        <p:spPr>
          <a:xfrm>
            <a:off x="246240" y="6361920"/>
            <a:ext cx="17229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Montserrat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Montserrat"/>
              </a:rPr>
              <a:t>&lt;date/time&gt;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ftr" idx="11"/>
          </p:nvPr>
        </p:nvSpPr>
        <p:spPr>
          <a:xfrm>
            <a:off x="2260440" y="6361920"/>
            <a:ext cx="3606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sldNum" idx="12"/>
          </p:nvPr>
        </p:nvSpPr>
        <p:spPr>
          <a:xfrm>
            <a:off x="6158520" y="6364800"/>
            <a:ext cx="240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Montserra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3DBAB6-3D08-46AD-9632-333B26C03A8A}" type="slidenum">
              <a:rPr b="0" lang="en-US" sz="1200" spc="-1" strike="noStrike">
                <a:solidFill>
                  <a:srgbClr val="ffffff"/>
                </a:solidFill>
                <a:latin typeface="Montserrat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144" name="Retângulo 6"/>
          <p:cNvSpPr/>
          <p:nvPr/>
        </p:nvSpPr>
        <p:spPr>
          <a:xfrm>
            <a:off x="8783640" y="0"/>
            <a:ext cx="3407760" cy="6857640"/>
          </a:xfrm>
          <a:prstGeom prst="rect">
            <a:avLst/>
          </a:prstGeom>
          <a:solidFill>
            <a:srgbClr val="00f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5" name="Google Shape;258;p40" descr=""/>
          <p:cNvPicPr/>
          <p:nvPr/>
        </p:nvPicPr>
        <p:blipFill>
          <a:blip r:embed="rId2"/>
          <a:srcRect l="30078" t="0" r="0" b="-5238"/>
          <a:stretch/>
        </p:blipFill>
        <p:spPr>
          <a:xfrm>
            <a:off x="11377080" y="5072400"/>
            <a:ext cx="814680" cy="1104480"/>
          </a:xfrm>
          <a:prstGeom prst="rect">
            <a:avLst/>
          </a:prstGeom>
          <a:ln w="0">
            <a:noFill/>
          </a:ln>
        </p:spPr>
      </p:pic>
      <p:pic>
        <p:nvPicPr>
          <p:cNvPr id="146" name="Google Shape;260;p40" descr=""/>
          <p:cNvPicPr/>
          <p:nvPr/>
        </p:nvPicPr>
        <p:blipFill>
          <a:blip r:embed="rId3"/>
          <a:srcRect l="1744" t="2940" r="16985" b="3079"/>
          <a:stretch/>
        </p:blipFill>
        <p:spPr>
          <a:xfrm>
            <a:off x="8888760" y="365040"/>
            <a:ext cx="3197880" cy="4156560"/>
          </a:xfrm>
          <a:prstGeom prst="rect">
            <a:avLst/>
          </a:prstGeom>
          <a:ln w="0">
            <a:noFill/>
          </a:ln>
        </p:spPr>
      </p:pic>
      <p:pic>
        <p:nvPicPr>
          <p:cNvPr id="147" name="Google Shape;164;p30" descr=""/>
          <p:cNvPicPr/>
          <p:nvPr/>
        </p:nvPicPr>
        <p:blipFill>
          <a:blip r:embed="rId4"/>
          <a:srcRect l="11167" t="11627" r="16320" b="13537"/>
          <a:stretch/>
        </p:blipFill>
        <p:spPr>
          <a:xfrm>
            <a:off x="11081880" y="118440"/>
            <a:ext cx="973440" cy="72360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13;p27" descr=""/>
          <p:cNvPicPr/>
          <p:nvPr/>
        </p:nvPicPr>
        <p:blipFill>
          <a:blip r:embed="rId2"/>
          <a:srcRect l="70647" t="55934" r="-892" b="0"/>
          <a:stretch/>
        </p:blipFill>
        <p:spPr>
          <a:xfrm rot="19260600">
            <a:off x="-19080" y="498600"/>
            <a:ext cx="2112480" cy="1313640"/>
          </a:xfrm>
          <a:prstGeom prst="rect">
            <a:avLst/>
          </a:prstGeom>
          <a:ln w="0">
            <a:noFill/>
          </a:ln>
        </p:spPr>
      </p:pic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523880" y="3249720"/>
            <a:ext cx="9143640" cy="17110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pt-BR" sz="5400" spc="-1" strike="noStrike">
                <a:solidFill>
                  <a:srgbClr val="ffffff"/>
                </a:solidFill>
                <a:latin typeface="Montserrat"/>
              </a:rPr>
              <a:t>Clique para editar o título Mestre</a:t>
            </a:r>
            <a:endParaRPr b="0" lang="en-US" sz="54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Montserrat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Montserrat"/>
              </a:rPr>
              <a:t>&lt;date/time&gt;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Montserra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A23DB7-C4D3-4441-9BE1-1BD7D93081F2}" type="slidenum">
              <a:rPr b="0" lang="en-US" sz="1200" spc="-1" strike="noStrike">
                <a:solidFill>
                  <a:srgbClr val="ffffff"/>
                </a:solidFill>
                <a:latin typeface="Montserrat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  <p:pic>
        <p:nvPicPr>
          <p:cNvPr id="189" name="Google Shape;124;p27" descr=""/>
          <p:cNvPicPr/>
          <p:nvPr/>
        </p:nvPicPr>
        <p:blipFill>
          <a:blip r:embed="rId3"/>
          <a:srcRect l="30078" t="0" r="0" b="0"/>
          <a:stretch/>
        </p:blipFill>
        <p:spPr>
          <a:xfrm>
            <a:off x="0" y="161280"/>
            <a:ext cx="814680" cy="1094400"/>
          </a:xfrm>
          <a:prstGeom prst="rect">
            <a:avLst/>
          </a:prstGeom>
          <a:ln w="0">
            <a:noFill/>
          </a:ln>
        </p:spPr>
      </p:pic>
      <p:pic>
        <p:nvPicPr>
          <p:cNvPr id="190" name="Google Shape;125;p27" descr=""/>
          <p:cNvPicPr/>
          <p:nvPr/>
        </p:nvPicPr>
        <p:blipFill>
          <a:blip r:embed="rId4"/>
          <a:srcRect l="0" t="-346" r="27601" b="35272"/>
          <a:stretch/>
        </p:blipFill>
        <p:spPr>
          <a:xfrm rot="19260600">
            <a:off x="7283160" y="4808160"/>
            <a:ext cx="5058360" cy="1940400"/>
          </a:xfrm>
          <a:prstGeom prst="rect">
            <a:avLst/>
          </a:prstGeom>
          <a:ln w="0">
            <a:noFill/>
          </a:ln>
        </p:spPr>
      </p:pic>
      <p:pic>
        <p:nvPicPr>
          <p:cNvPr id="191" name="Imagem 39" descr=""/>
          <p:cNvPicPr/>
          <p:nvPr/>
        </p:nvPicPr>
        <p:blipFill>
          <a:blip r:embed="rId5"/>
          <a:srcRect l="0" t="0" r="0" b="50571"/>
          <a:stretch/>
        </p:blipFill>
        <p:spPr>
          <a:xfrm>
            <a:off x="0" y="6312960"/>
            <a:ext cx="12191760" cy="544680"/>
          </a:xfrm>
          <a:prstGeom prst="rect">
            <a:avLst/>
          </a:prstGeom>
          <a:ln w="0">
            <a:noFill/>
          </a:ln>
        </p:spPr>
      </p:pic>
      <p:pic>
        <p:nvPicPr>
          <p:cNvPr id="192" name="Google Shape;126;p27" descr=""/>
          <p:cNvPicPr/>
          <p:nvPr/>
        </p:nvPicPr>
        <p:blipFill>
          <a:blip r:embed="rId6"/>
          <a:stretch/>
        </p:blipFill>
        <p:spPr>
          <a:xfrm>
            <a:off x="4151160" y="454320"/>
            <a:ext cx="3889080" cy="2795040"/>
          </a:xfrm>
          <a:prstGeom prst="rect">
            <a:avLst/>
          </a:prstGeom>
          <a:ln w="0">
            <a:noFill/>
          </a:ln>
        </p:spPr>
      </p:pic>
      <p:pic>
        <p:nvPicPr>
          <p:cNvPr id="193" name="Google Shape;127;p27" descr=""/>
          <p:cNvPicPr/>
          <p:nvPr/>
        </p:nvPicPr>
        <p:blipFill>
          <a:blip r:embed="rId7"/>
          <a:srcRect l="11546" t="11437" r="15931" b="12763"/>
          <a:stretch/>
        </p:blipFill>
        <p:spPr>
          <a:xfrm>
            <a:off x="11057400" y="95760"/>
            <a:ext cx="1022400" cy="768960"/>
          </a:xfrm>
          <a:prstGeom prst="rect">
            <a:avLst/>
          </a:prstGeom>
          <a:ln w="0">
            <a:noFill/>
          </a:ln>
        </p:spPr>
      </p:pic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Montserrat"/>
              </a:rPr>
              <a:t>Click to edit the outline text format</a:t>
            </a: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Montserrat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Montserrat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Montserrat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Montserrat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Montserrat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Montserrat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Montserrat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Montserrat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Montserrat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Montserrat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Montserrat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Montserra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www.beecrowd.com.br/" TargetMode="External"/><Relationship Id="rId2" Type="http://schemas.openxmlformats.org/officeDocument/2006/relationships/hyperlink" Target="https://neps.academy/" TargetMode="External"/><Relationship Id="rId3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www.beecrowd.com.br/" TargetMode="External"/><Relationship Id="rId2" Type="http://schemas.openxmlformats.org/officeDocument/2006/relationships/hyperlink" Target="https://neps.academy/" TargetMode="External"/><Relationship Id="rId3" Type="http://schemas.openxmlformats.org/officeDocument/2006/relationships/hyperlink" Target="https://bit.ly/codeuh20" TargetMode="External"/><Relationship Id="rId4" Type="http://schemas.openxmlformats.org/officeDocument/2006/relationships/hyperlink" Target="https://www.youtube.com/c/UberHubCodeClub/playlists" TargetMode="External"/><Relationship Id="rId5" Type="http://schemas.openxmlformats.org/officeDocument/2006/relationships/hyperlink" Target="https://www.youtube.com/user/progdescomplicada/featured" TargetMode="External"/><Relationship Id="rId6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1523880" y="3249720"/>
            <a:ext cx="9143640" cy="17110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5400" spc="-1" strike="noStrike">
                <a:solidFill>
                  <a:srgbClr val="ffffff"/>
                </a:solidFill>
                <a:latin typeface="Montserrat"/>
              </a:rPr>
              <a:t>Laços de repetição</a:t>
            </a:r>
            <a:endParaRPr b="0" lang="en-US" sz="54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subTitle"/>
          </p:nvPr>
        </p:nvSpPr>
        <p:spPr>
          <a:xfrm>
            <a:off x="1523880" y="5007600"/>
            <a:ext cx="9143640" cy="121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fb8f"/>
                </a:solidFill>
                <a:latin typeface="Montserrat"/>
              </a:rPr>
              <a:t>Aula 03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3000">
        <p14:prism isInverted="tru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Retângulo 5"/>
          <p:cNvSpPr/>
          <p:nvPr/>
        </p:nvSpPr>
        <p:spPr>
          <a:xfrm>
            <a:off x="4531320" y="3651120"/>
            <a:ext cx="4624560" cy="2197080"/>
          </a:xfrm>
          <a:prstGeom prst="rect">
            <a:avLst/>
          </a:prstGeom>
          <a:solidFill>
            <a:srgbClr val="1e1e1e"/>
          </a:solidFill>
          <a:ln>
            <a:noFill/>
          </a:ln>
          <a:effectLst>
            <a:softEdge rad="6336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2185920" y="365040"/>
            <a:ext cx="9738000" cy="835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 cap="all">
                <a:solidFill>
                  <a:srgbClr val="00fb8f"/>
                </a:solidFill>
                <a:latin typeface="Montserrat"/>
              </a:rPr>
              <a:t>EOF</a:t>
            </a:r>
            <a:endParaRPr b="0" lang="en-US" sz="40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2185920" y="1357920"/>
            <a:ext cx="9738000" cy="4818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Montserrat"/>
              </a:rPr>
              <a:t>Alguns exercícios podem pedir para que sejam lidos diversos casos de teste. No entanto, podem não especificar quantos casos serão. Para isso, pode-se utilizer o EOF (</a:t>
            </a:r>
            <a:r>
              <a:rPr b="0" lang="en-US" sz="2800" spc="-1" strike="noStrike" u="sng">
                <a:solidFill>
                  <a:srgbClr val="ffffff"/>
                </a:solidFill>
                <a:uFillTx/>
                <a:latin typeface="Montserrat"/>
              </a:rPr>
              <a:t>E</a:t>
            </a:r>
            <a:r>
              <a:rPr b="0" lang="en-US" sz="2800" spc="-1" strike="noStrike">
                <a:solidFill>
                  <a:srgbClr val="ffffff"/>
                </a:solidFill>
                <a:latin typeface="Montserrat"/>
              </a:rPr>
              <a:t>nd </a:t>
            </a:r>
            <a:r>
              <a:rPr b="0" lang="en-US" sz="2800" spc="-1" strike="noStrike" u="sng">
                <a:solidFill>
                  <a:srgbClr val="ffffff"/>
                </a:solidFill>
                <a:uFillTx/>
                <a:latin typeface="Montserrat"/>
              </a:rPr>
              <a:t>O</a:t>
            </a:r>
            <a:r>
              <a:rPr b="0" lang="en-US" sz="2800" spc="-1" strike="noStrike">
                <a:solidFill>
                  <a:srgbClr val="ffffff"/>
                </a:solidFill>
                <a:latin typeface="Montserrat"/>
              </a:rPr>
              <a:t>f </a:t>
            </a:r>
            <a:r>
              <a:rPr b="0" lang="en-US" sz="2800" spc="-1" strike="noStrike" u="sng">
                <a:solidFill>
                  <a:srgbClr val="ffffff"/>
                </a:solidFill>
                <a:uFillTx/>
                <a:latin typeface="Montserrat"/>
              </a:rPr>
              <a:t>F</a:t>
            </a:r>
            <a:r>
              <a:rPr b="0" lang="en-US" sz="2800" spc="-1" strike="noStrike">
                <a:solidFill>
                  <a:srgbClr val="ffffff"/>
                </a:solidFill>
                <a:latin typeface="Montserrat"/>
              </a:rPr>
              <a:t>ile)</a:t>
            </a: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pic>
        <p:nvPicPr>
          <p:cNvPr id="278" name="Imagem 4" descr=""/>
          <p:cNvPicPr/>
          <p:nvPr/>
        </p:nvPicPr>
        <p:blipFill>
          <a:blip r:embed="rId1"/>
          <a:srcRect l="0" t="0" r="0" b="5879"/>
          <a:stretch/>
        </p:blipFill>
        <p:spPr>
          <a:xfrm>
            <a:off x="4864680" y="3904920"/>
            <a:ext cx="3957840" cy="1689120"/>
          </a:xfrm>
          <a:prstGeom prst="rect">
            <a:avLst/>
          </a:prstGeom>
          <a:ln w="0">
            <a:noFill/>
          </a:ln>
        </p:spPr>
      </p:pic>
    </p:spTree>
  </p:cSld>
  <p:transition spd="med">
    <p:fade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246240" y="365040"/>
            <a:ext cx="8315640" cy="1370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 cap="all">
                <a:solidFill>
                  <a:srgbClr val="00fb8f"/>
                </a:solidFill>
                <a:latin typeface="Montserrat"/>
              </a:rPr>
              <a:t>Praticar</a:t>
            </a:r>
            <a:endParaRPr b="0" lang="en-US" sz="40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246240" y="1856520"/>
            <a:ext cx="8315640" cy="432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Montserrat"/>
              </a:rPr>
              <a:t>Acessar Beecrowd:</a:t>
            </a: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 u="sng">
                <a:solidFill>
                  <a:srgbClr val="48a1fa"/>
                </a:solidFill>
                <a:uFillTx/>
                <a:latin typeface="Montserrat"/>
                <a:hlinkClick r:id="rId1"/>
              </a:rPr>
              <a:t>https://www.beecrowd.com.br</a:t>
            </a:r>
            <a:endParaRPr b="0" lang="en-US" sz="2400" spc="-1" strike="noStrike">
              <a:solidFill>
                <a:srgbClr val="ffffff"/>
              </a:solidFill>
              <a:latin typeface="Montserrat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Montserrat"/>
              </a:rPr>
              <a:t>Exercícios 1059, 1060, 1078, 1132, 1133, 1564 </a:t>
            </a:r>
            <a:r>
              <a:rPr b="0" lang="en-US" sz="2400" spc="-1" strike="noStrike">
                <a:solidFill>
                  <a:srgbClr val="ffffff"/>
                </a:solidFill>
                <a:latin typeface="Montserrat"/>
              </a:rPr>
              <a:t>(EOF)</a:t>
            </a:r>
            <a:endParaRPr b="0" lang="en-US" sz="2400" spc="-1" strike="noStrike">
              <a:solidFill>
                <a:srgbClr val="ffffff"/>
              </a:solidFill>
              <a:latin typeface="Montserrat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Montserrat"/>
              </a:rPr>
              <a:t>Acessar Neps:</a:t>
            </a: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 u="sng">
                <a:solidFill>
                  <a:srgbClr val="48a1fa"/>
                </a:solidFill>
                <a:uFillTx/>
                <a:latin typeface="Montserrat"/>
                <a:hlinkClick r:id="rId2"/>
              </a:rPr>
              <a:t>https://neps.academy</a:t>
            </a:r>
            <a:r>
              <a:rPr b="0" lang="en-US" sz="2400" spc="-1" strike="noStrike">
                <a:solidFill>
                  <a:srgbClr val="ffffff"/>
                </a:solidFill>
                <a:latin typeface="Montserrat"/>
              </a:rPr>
              <a:t> </a:t>
            </a:r>
            <a:endParaRPr b="0" lang="en-US" sz="2400" spc="-1" strike="noStrike">
              <a:solidFill>
                <a:srgbClr val="ffffff"/>
              </a:solidFill>
              <a:latin typeface="Montserrat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Montserrat"/>
              </a:rPr>
              <a:t>Exercícios 152, 153, 155, 1577</a:t>
            </a:r>
            <a:endParaRPr b="0" lang="en-US" sz="2400" spc="-1" strike="noStrike">
              <a:solidFill>
                <a:srgbClr val="ffffff"/>
              </a:solidFill>
              <a:latin typeface="Montserrat"/>
            </a:endParaRPr>
          </a:p>
        </p:txBody>
      </p:sp>
    </p:spTree>
  </p:cSld>
  <p:transition spd="slow">
    <p:fade thruBlk="true"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246240" y="365040"/>
            <a:ext cx="8315640" cy="1370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 cap="all">
                <a:solidFill>
                  <a:srgbClr val="00fb8f"/>
                </a:solidFill>
                <a:latin typeface="Montserrat"/>
              </a:rPr>
              <a:t>Boas práticas</a:t>
            </a:r>
            <a:endParaRPr b="0" lang="en-US" sz="40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246240" y="1856520"/>
            <a:ext cx="8315640" cy="432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Montserrat"/>
              </a:rPr>
              <a:t>Nas aulas presenciais, antes de sair da sala, favor:</a:t>
            </a: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Montserrat"/>
              </a:rPr>
              <a:t>Desligar o computador;</a:t>
            </a:r>
            <a:endParaRPr b="0" lang="en-US" sz="2400" spc="-1" strike="noStrike">
              <a:solidFill>
                <a:srgbClr val="ffffff"/>
              </a:solidFill>
              <a:latin typeface="Montserrat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Montserrat"/>
              </a:rPr>
              <a:t>Desligar o monitor;</a:t>
            </a:r>
            <a:endParaRPr b="0" lang="en-US" sz="2400" spc="-1" strike="noStrike">
              <a:solidFill>
                <a:srgbClr val="ffffff"/>
              </a:solidFill>
              <a:latin typeface="Montserrat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Montserrat"/>
              </a:rPr>
              <a:t>Arrumar teclado e mouse;</a:t>
            </a:r>
            <a:endParaRPr b="0" lang="en-US" sz="2400" spc="-1" strike="noStrike">
              <a:solidFill>
                <a:srgbClr val="ffffff"/>
              </a:solidFill>
              <a:latin typeface="Montserrat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Montserrat"/>
              </a:rPr>
              <a:t>Limpar estação de trabalho;</a:t>
            </a:r>
            <a:endParaRPr b="0" lang="en-US" sz="2400" spc="-1" strike="noStrike">
              <a:solidFill>
                <a:srgbClr val="ffffff"/>
              </a:solidFill>
              <a:latin typeface="Montserrat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Montserrat"/>
              </a:rPr>
              <a:t>Recolher os pertences;</a:t>
            </a:r>
            <a:endParaRPr b="0" lang="en-US" sz="2400" spc="-1" strike="noStrike">
              <a:solidFill>
                <a:srgbClr val="ffffff"/>
              </a:solidFill>
              <a:latin typeface="Montserrat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Montserrat"/>
              </a:rPr>
              <a:t>Encostar a cadeira;</a:t>
            </a:r>
            <a:endParaRPr b="0" lang="en-US" sz="2400" spc="-1" strike="noStrike">
              <a:solidFill>
                <a:srgbClr val="ffffff"/>
              </a:solidFill>
              <a:latin typeface="Montserrat"/>
            </a:endParaRPr>
          </a:p>
        </p:txBody>
      </p:sp>
    </p:spTree>
  </p:cSld>
  <p:transition spd="med">
    <p:fade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246240" y="365040"/>
            <a:ext cx="8315640" cy="1370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 cap="all">
                <a:solidFill>
                  <a:srgbClr val="00fb8f"/>
                </a:solidFill>
                <a:latin typeface="Montserrat"/>
              </a:rPr>
              <a:t>Links úteis</a:t>
            </a:r>
            <a:endParaRPr b="0" lang="en-US" sz="40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246240" y="1856520"/>
            <a:ext cx="8315640" cy="4867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Montserrat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latin typeface="Montserrat"/>
              </a:rPr>
              <a:t>Beecrowd</a:t>
            </a: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 u="sng">
                <a:solidFill>
                  <a:srgbClr val="48a1fa"/>
                </a:solidFill>
                <a:uFillTx/>
                <a:latin typeface="Montserrat"/>
                <a:hlinkClick r:id="rId1"/>
              </a:rPr>
              <a:t>https://www.beecrowd.com.br</a:t>
            </a:r>
            <a:r>
              <a:rPr b="0" lang="en-US" sz="2400" spc="-1" strike="noStrike">
                <a:solidFill>
                  <a:srgbClr val="ffffff"/>
                </a:solidFill>
                <a:latin typeface="Montserrat"/>
              </a:rPr>
              <a:t> </a:t>
            </a:r>
            <a:endParaRPr b="0" lang="en-US" sz="2400" spc="-1" strike="noStrike">
              <a:solidFill>
                <a:srgbClr val="ffffff"/>
              </a:solidFill>
              <a:latin typeface="Montserrat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Montserrat"/>
              </a:rPr>
              <a:t>Neps Academy</a:t>
            </a: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 u="sng">
                <a:solidFill>
                  <a:srgbClr val="48a1fa"/>
                </a:solidFill>
                <a:uFillTx/>
                <a:latin typeface="Montserrat"/>
                <a:hlinkClick r:id="rId2"/>
              </a:rPr>
              <a:t>https://neps.academy</a:t>
            </a:r>
            <a:r>
              <a:rPr b="0" lang="en-US" sz="2400" spc="-1" strike="noStrike">
                <a:solidFill>
                  <a:srgbClr val="ffffff"/>
                </a:solidFill>
                <a:latin typeface="Montserrat"/>
              </a:rPr>
              <a:t> </a:t>
            </a:r>
            <a:endParaRPr b="0" lang="en-US" sz="2400" spc="-1" strike="noStrike">
              <a:solidFill>
                <a:srgbClr val="ffffff"/>
              </a:solidFill>
              <a:latin typeface="Montserrat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Montserrat"/>
              </a:rPr>
              <a:t>Baixar Code::Blocks</a:t>
            </a: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 u="sng">
                <a:solidFill>
                  <a:srgbClr val="48a1fa"/>
                </a:solidFill>
                <a:uFillTx/>
                <a:latin typeface="Montserrat"/>
                <a:hlinkClick r:id="rId3"/>
              </a:rPr>
              <a:t>https://bit.ly/codeuh20</a:t>
            </a:r>
            <a:r>
              <a:rPr b="0" lang="en-US" sz="2400" spc="-1" strike="noStrike">
                <a:solidFill>
                  <a:srgbClr val="ffffff"/>
                </a:solidFill>
                <a:latin typeface="Montserrat"/>
              </a:rPr>
              <a:t> </a:t>
            </a:r>
            <a:endParaRPr b="0" lang="en-US" sz="2400" spc="-1" strike="noStrike">
              <a:solidFill>
                <a:srgbClr val="ffffff"/>
              </a:solidFill>
              <a:latin typeface="Montserrat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Montserrat"/>
              </a:rPr>
              <a:t>Aulas gravadas UberHub Code Club</a:t>
            </a: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 u="sng">
                <a:solidFill>
                  <a:srgbClr val="48a1fa"/>
                </a:solidFill>
                <a:uFillTx/>
                <a:latin typeface="Montserrat"/>
                <a:hlinkClick r:id="rId4"/>
              </a:rPr>
              <a:t>https://www.youtube.com/c/UberHubCodeClub/playlists</a:t>
            </a:r>
            <a:r>
              <a:rPr b="0" lang="en-US" sz="2000" spc="-1" strike="noStrike">
                <a:solidFill>
                  <a:srgbClr val="ffffff"/>
                </a:solidFill>
                <a:latin typeface="Montserrat"/>
              </a:rPr>
              <a:t> </a:t>
            </a:r>
            <a:endParaRPr b="0" lang="en-US" sz="2000" spc="-1" strike="noStrike">
              <a:solidFill>
                <a:srgbClr val="ffffff"/>
              </a:solidFill>
              <a:latin typeface="Montserrat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Montserrat"/>
              </a:rPr>
              <a:t>Aulas do Professor André Backes</a:t>
            </a:r>
            <a:endParaRPr b="0" lang="en-US" sz="2400" spc="-1" strike="noStrike">
              <a:solidFill>
                <a:srgbClr val="ffffff"/>
              </a:solidFill>
              <a:latin typeface="Montserrat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900" spc="-1" strike="noStrike" u="sng">
                <a:solidFill>
                  <a:srgbClr val="48a1fa"/>
                </a:solidFill>
                <a:uFillTx/>
                <a:latin typeface="Montserrat"/>
                <a:hlinkClick r:id="rId5"/>
              </a:rPr>
              <a:t>https://www.youtube.com/user/progdescomplicada/featured</a:t>
            </a:r>
            <a:r>
              <a:rPr b="0" lang="en-US" sz="1900" spc="-1" strike="noStrike">
                <a:solidFill>
                  <a:srgbClr val="ffffff"/>
                </a:solidFill>
                <a:latin typeface="Montserrat"/>
              </a:rPr>
              <a:t> </a:t>
            </a:r>
            <a:endParaRPr b="0" lang="en-US" sz="1900" spc="-1" strike="noStrike">
              <a:solidFill>
                <a:srgbClr val="ffffff"/>
              </a:solidFill>
              <a:latin typeface="Montserrat"/>
            </a:endParaRPr>
          </a:p>
        </p:txBody>
      </p:sp>
    </p:spTree>
  </p:cSld>
  <p:transition spd="med">
    <p:fade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1523880" y="3249720"/>
            <a:ext cx="9143640" cy="17110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5400" spc="-1" strike="noStrike">
                <a:solidFill>
                  <a:srgbClr val="ffffff"/>
                </a:solidFill>
                <a:latin typeface="Montserrat"/>
              </a:rPr>
              <a:t>Obrigado!</a:t>
            </a:r>
            <a:endParaRPr b="0" lang="en-US" sz="54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subTitle"/>
          </p:nvPr>
        </p:nvSpPr>
        <p:spPr>
          <a:xfrm>
            <a:off x="1523880" y="5007600"/>
            <a:ext cx="9143640" cy="121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fb8f"/>
                </a:solidFill>
                <a:latin typeface="Montserrat"/>
              </a:rPr>
              <a:t>UberHub Code Club</a:t>
            </a:r>
            <a:endParaRPr b="0" lang="pt-BR" sz="2800" spc="-1" strike="noStrike">
              <a:latin typeface="Arial"/>
            </a:endParaRPr>
          </a:p>
        </p:txBody>
      </p:sp>
    </p:spTree>
  </p:cSld>
  <p:transition spd="slow">
    <p:fade thruBlk="true"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2185920" y="365040"/>
            <a:ext cx="9738000" cy="835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2185920" y="1357920"/>
            <a:ext cx="9738000" cy="4818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89" name="Retângulo 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617000" y="1983600"/>
            <a:ext cx="7309800" cy="1896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1000"/>
          </a:bodyPr>
          <a:p>
            <a:pPr algn="ctr">
              <a:lnSpc>
                <a:spcPct val="90000"/>
              </a:lnSpc>
              <a:buNone/>
            </a:pPr>
            <a:r>
              <a:rPr b="1" lang="en-US" sz="5400" spc="-1" strike="noStrike">
                <a:solidFill>
                  <a:srgbClr val="ffffff"/>
                </a:solidFill>
                <a:latin typeface="Montserrat"/>
              </a:rPr>
              <a:t>For</a:t>
            </a:r>
            <a:br>
              <a:rPr sz="5400"/>
            </a:br>
            <a:r>
              <a:rPr b="1" lang="en-US" sz="5400" spc="-1" strike="noStrike">
                <a:solidFill>
                  <a:srgbClr val="ffffff"/>
                </a:solidFill>
                <a:latin typeface="Montserrat"/>
              </a:rPr>
              <a:t>While</a:t>
            </a:r>
            <a:br>
              <a:rPr sz="5400"/>
            </a:br>
            <a:r>
              <a:rPr b="1" lang="en-US" sz="5400" spc="-1" strike="noStrike">
                <a:solidFill>
                  <a:srgbClr val="ffffff"/>
                </a:solidFill>
                <a:latin typeface="Montserrat"/>
              </a:rPr>
              <a:t>EOF</a:t>
            </a:r>
            <a:endParaRPr b="0" lang="en-US" sz="54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subTitle"/>
          </p:nvPr>
        </p:nvSpPr>
        <p:spPr>
          <a:xfrm>
            <a:off x="4614120" y="4016520"/>
            <a:ext cx="7309800" cy="83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fb8f"/>
                </a:solidFill>
                <a:latin typeface="Montserrat"/>
              </a:rPr>
              <a:t>Aula 03</a:t>
            </a:r>
            <a:endParaRPr b="0" lang="pt-BR" sz="28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2185920" y="365040"/>
            <a:ext cx="9738000" cy="835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 cap="all">
                <a:solidFill>
                  <a:srgbClr val="00fb8f"/>
                </a:solidFill>
                <a:latin typeface="Montserrat"/>
              </a:rPr>
              <a:t>O que é um laço de repetição?</a:t>
            </a:r>
            <a:endParaRPr b="0" lang="en-US" sz="40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2185920" y="1357920"/>
            <a:ext cx="9738000" cy="953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Montserrat"/>
              </a:rPr>
              <a:t>Estrutura que permite que um determinado trecho do código seja executado diversas vezes.</a:t>
            </a: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37" name="Título 1"/>
          <p:cNvSpPr/>
          <p:nvPr/>
        </p:nvSpPr>
        <p:spPr>
          <a:xfrm>
            <a:off x="2185920" y="2468880"/>
            <a:ext cx="9738000" cy="8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 cap="all">
                <a:solidFill>
                  <a:srgbClr val="00fb8f"/>
                </a:solidFill>
                <a:latin typeface="Montserrat"/>
              </a:rPr>
              <a:t>Receita de bolo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238" name="Espaço Reservado para Conteúdo 2"/>
          <p:cNvSpPr/>
          <p:nvPr/>
        </p:nvSpPr>
        <p:spPr>
          <a:xfrm>
            <a:off x="2185920" y="4192920"/>
            <a:ext cx="4723560" cy="21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fontScale="84000"/>
          </a:bodyPr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Montserrat"/>
              <a:buAutoNum type="arabicPeriod"/>
            </a:pPr>
            <a:r>
              <a:rPr b="0" lang="en-US" sz="2800" spc="-1" strike="noStrike">
                <a:solidFill>
                  <a:srgbClr val="ffffff"/>
                </a:solidFill>
                <a:latin typeface="Montserrat"/>
              </a:rPr>
              <a:t>Misture a farinha e o leite</a:t>
            </a:r>
            <a:endParaRPr b="0" lang="pt-BR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Montserrat"/>
              <a:buAutoNum type="arabicPeriod"/>
            </a:pPr>
            <a:r>
              <a:rPr b="0" lang="en-US" sz="2800" spc="-1" strike="noStrike">
                <a:solidFill>
                  <a:srgbClr val="ffffff"/>
                </a:solidFill>
                <a:latin typeface="Montserrat"/>
              </a:rPr>
              <a:t>Adicione um ovo</a:t>
            </a:r>
            <a:endParaRPr b="0" lang="pt-BR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Montserrat"/>
              <a:buAutoNum type="arabicPeriod"/>
            </a:pPr>
            <a:r>
              <a:rPr b="0" lang="en-US" sz="2800" spc="-1" strike="noStrike">
                <a:solidFill>
                  <a:srgbClr val="ffffff"/>
                </a:solidFill>
                <a:latin typeface="Montserrat"/>
              </a:rPr>
              <a:t>Adicione outro ovo</a:t>
            </a:r>
            <a:endParaRPr b="0" lang="pt-BR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Montserrat"/>
              <a:buAutoNum type="arabicPeriod"/>
            </a:pPr>
            <a:r>
              <a:rPr b="0" lang="en-US" sz="2800" spc="-1" strike="noStrike">
                <a:solidFill>
                  <a:srgbClr val="ffffff"/>
                </a:solidFill>
                <a:latin typeface="Montserrat"/>
              </a:rPr>
              <a:t>Adicione outro ovo</a:t>
            </a:r>
            <a:endParaRPr b="0" lang="pt-BR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Montserrat"/>
              <a:buAutoNum type="arabicPeriod"/>
            </a:pPr>
            <a:r>
              <a:rPr b="0" lang="en-US" sz="2800" spc="-1" strike="noStrike">
                <a:solidFill>
                  <a:srgbClr val="ffffff"/>
                </a:solidFill>
                <a:latin typeface="Montserrat"/>
              </a:rPr>
              <a:t>Adicione outro ovo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latin typeface="Arial"/>
            </a:endParaRPr>
          </a:p>
        </p:txBody>
      </p:sp>
      <p:sp>
        <p:nvSpPr>
          <p:cNvPr id="239" name="Espaço Reservado para Conteúdo 2"/>
          <p:cNvSpPr/>
          <p:nvPr/>
        </p:nvSpPr>
        <p:spPr>
          <a:xfrm>
            <a:off x="6909840" y="4192920"/>
            <a:ext cx="5014080" cy="21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Montserrat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latin typeface="Montserrat"/>
              </a:rPr>
              <a:t>Misture a farinha e o leite</a:t>
            </a:r>
            <a:endParaRPr b="0" lang="pt-BR" sz="24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Montserrat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latin typeface="Montserrat"/>
              </a:rPr>
              <a:t>Adicione 4 ovos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pt-BR" sz="2400" spc="-1" strike="noStrike">
              <a:latin typeface="Arial"/>
            </a:endParaRPr>
          </a:p>
        </p:txBody>
      </p:sp>
      <p:pic>
        <p:nvPicPr>
          <p:cNvPr id="240" name="Gráfico 7" descr="Selo cruz estrutura de tópicos"/>
          <p:cNvPicPr/>
          <p:nvPr/>
        </p:nvPicPr>
        <p:blipFill>
          <a:blip r:embed="rId1"/>
          <a:stretch/>
        </p:blipFill>
        <p:spPr>
          <a:xfrm>
            <a:off x="4090680" y="3217680"/>
            <a:ext cx="914040" cy="914040"/>
          </a:xfrm>
          <a:prstGeom prst="rect">
            <a:avLst/>
          </a:prstGeom>
          <a:ln w="0">
            <a:noFill/>
          </a:ln>
        </p:spPr>
      </p:pic>
      <p:pic>
        <p:nvPicPr>
          <p:cNvPr id="241" name="Gráfico 9" descr="Selo Tick1 estrutura de tópicos"/>
          <p:cNvPicPr/>
          <p:nvPr/>
        </p:nvPicPr>
        <p:blipFill>
          <a:blip r:embed="rId2"/>
          <a:stretch/>
        </p:blipFill>
        <p:spPr>
          <a:xfrm>
            <a:off x="8624880" y="3218040"/>
            <a:ext cx="914040" cy="914040"/>
          </a:xfrm>
          <a:prstGeom prst="rect">
            <a:avLst/>
          </a:prstGeom>
          <a:ln w="0">
            <a:noFill/>
          </a:ln>
        </p:spPr>
      </p:pic>
    </p:spTree>
  </p:cSld>
  <p:transition spd="med"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tângulo 11"/>
          <p:cNvSpPr/>
          <p:nvPr/>
        </p:nvSpPr>
        <p:spPr>
          <a:xfrm>
            <a:off x="4622760" y="3737160"/>
            <a:ext cx="5236560" cy="2131560"/>
          </a:xfrm>
          <a:prstGeom prst="rect">
            <a:avLst/>
          </a:prstGeom>
          <a:solidFill>
            <a:srgbClr val="1e1e1e"/>
          </a:solidFill>
          <a:ln>
            <a:noFill/>
          </a:ln>
          <a:effectLst>
            <a:softEdge rad="6336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2185920" y="365040"/>
            <a:ext cx="9738000" cy="835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 cap="all">
                <a:solidFill>
                  <a:srgbClr val="00fb8f"/>
                </a:solidFill>
                <a:latin typeface="Montserrat"/>
              </a:rPr>
              <a:t>While</a:t>
            </a:r>
            <a:endParaRPr b="0" lang="en-US" sz="40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2185920" y="1357920"/>
            <a:ext cx="9738000" cy="4818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Montserrat"/>
              </a:rPr>
              <a:t>Estrutura simples, que executará um determinado código </a:t>
            </a:r>
            <a:r>
              <a:rPr b="1" lang="en-US" sz="2800" spc="-1" strike="noStrike">
                <a:solidFill>
                  <a:srgbClr val="ffffff"/>
                </a:solidFill>
                <a:latin typeface="Montserrat"/>
              </a:rPr>
              <a:t>enquanto</a:t>
            </a:r>
            <a:r>
              <a:rPr b="0" lang="en-US" sz="2800" spc="-1" strike="noStrike">
                <a:solidFill>
                  <a:srgbClr val="ffffff"/>
                </a:solidFill>
                <a:latin typeface="Montserrat"/>
              </a:rPr>
              <a:t> uma condição for verdadeira.</a:t>
            </a: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45" name="Título 3"/>
          <p:cNvSpPr/>
          <p:nvPr/>
        </p:nvSpPr>
        <p:spPr>
          <a:xfrm>
            <a:off x="2185920" y="2593440"/>
            <a:ext cx="9738000" cy="8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 cap="all">
                <a:solidFill>
                  <a:srgbClr val="00fb8f"/>
                </a:solidFill>
                <a:latin typeface="Montserrat"/>
              </a:rPr>
              <a:t>Estrutura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246" name="Imagem 10" descr=""/>
          <p:cNvPicPr/>
          <p:nvPr/>
        </p:nvPicPr>
        <p:blipFill>
          <a:blip r:embed="rId1"/>
          <a:stretch/>
        </p:blipFill>
        <p:spPr>
          <a:xfrm>
            <a:off x="4842000" y="3960000"/>
            <a:ext cx="4798440" cy="1735560"/>
          </a:xfrm>
          <a:prstGeom prst="rect">
            <a:avLst/>
          </a:prstGeom>
          <a:ln w="0">
            <a:noFill/>
          </a:ln>
        </p:spPr>
      </p:pic>
    </p:spTree>
  </p:cSld>
  <p:transition spd="med"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tângulo 7"/>
          <p:cNvSpPr/>
          <p:nvPr/>
        </p:nvSpPr>
        <p:spPr>
          <a:xfrm>
            <a:off x="3753000" y="3944160"/>
            <a:ext cx="6252480" cy="1717560"/>
          </a:xfrm>
          <a:prstGeom prst="rect">
            <a:avLst/>
          </a:prstGeom>
          <a:solidFill>
            <a:srgbClr val="1e1e1e"/>
          </a:solidFill>
          <a:ln>
            <a:noFill/>
          </a:ln>
          <a:effectLst>
            <a:softEdge rad="6336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2185920" y="365040"/>
            <a:ext cx="9738000" cy="835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 cap="all">
                <a:solidFill>
                  <a:srgbClr val="00fb8f"/>
                </a:solidFill>
                <a:latin typeface="Montserrat"/>
              </a:rPr>
              <a:t>While</a:t>
            </a:r>
            <a:endParaRPr b="0" lang="en-US" sz="40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2185920" y="1357920"/>
            <a:ext cx="9738000" cy="4818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Montserrat"/>
              </a:rPr>
              <a:t>Estrutura simples, que executará um determinado código </a:t>
            </a:r>
            <a:r>
              <a:rPr b="1" lang="en-US" sz="2800" spc="-1" strike="noStrike">
                <a:solidFill>
                  <a:srgbClr val="ffffff"/>
                </a:solidFill>
                <a:latin typeface="Montserrat"/>
              </a:rPr>
              <a:t>enquanto</a:t>
            </a:r>
            <a:r>
              <a:rPr b="0" lang="en-US" sz="2800" spc="-1" strike="noStrike">
                <a:solidFill>
                  <a:srgbClr val="ffffff"/>
                </a:solidFill>
                <a:latin typeface="Montserrat"/>
              </a:rPr>
              <a:t> uma condição for verdadeira.</a:t>
            </a: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50" name="Título 3"/>
          <p:cNvSpPr/>
          <p:nvPr/>
        </p:nvSpPr>
        <p:spPr>
          <a:xfrm>
            <a:off x="2185920" y="2593440"/>
            <a:ext cx="9738000" cy="8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 cap="all">
                <a:solidFill>
                  <a:srgbClr val="00fb8f"/>
                </a:solidFill>
                <a:latin typeface="Montserrat"/>
              </a:rPr>
              <a:t>Estrutura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251" name="Imagem 6" descr=""/>
          <p:cNvPicPr/>
          <p:nvPr/>
        </p:nvPicPr>
        <p:blipFill>
          <a:blip r:embed="rId1"/>
          <a:stretch/>
        </p:blipFill>
        <p:spPr>
          <a:xfrm>
            <a:off x="4000320" y="4269600"/>
            <a:ext cx="5730840" cy="1090080"/>
          </a:xfrm>
          <a:prstGeom prst="rect">
            <a:avLst/>
          </a:prstGeom>
          <a:ln w="0">
            <a:noFill/>
          </a:ln>
        </p:spPr>
      </p:pic>
    </p:spTree>
  </p:cSld>
  <p:transition spd="med"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tângulo 11"/>
          <p:cNvSpPr/>
          <p:nvPr/>
        </p:nvSpPr>
        <p:spPr>
          <a:xfrm>
            <a:off x="3708360" y="3999240"/>
            <a:ext cx="6297480" cy="1500480"/>
          </a:xfrm>
          <a:prstGeom prst="rect">
            <a:avLst/>
          </a:prstGeom>
          <a:solidFill>
            <a:srgbClr val="1e1e1e"/>
          </a:solidFill>
          <a:ln>
            <a:noFill/>
          </a:ln>
          <a:effectLst>
            <a:softEdge rad="6336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2185920" y="365040"/>
            <a:ext cx="9738000" cy="835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 cap="all">
                <a:solidFill>
                  <a:srgbClr val="00fb8f"/>
                </a:solidFill>
                <a:latin typeface="Montserrat"/>
              </a:rPr>
              <a:t>For</a:t>
            </a:r>
            <a:endParaRPr b="0" lang="en-US" sz="40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2185920" y="1357920"/>
            <a:ext cx="9738000" cy="4818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Montserrat"/>
              </a:rPr>
              <a:t>Estrutura utilizada para executar o código enquanto uma condição for verdadeira, mas que necessita de uma inicialização e incremento.</a:t>
            </a: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55" name="Título 3"/>
          <p:cNvSpPr/>
          <p:nvPr/>
        </p:nvSpPr>
        <p:spPr>
          <a:xfrm>
            <a:off x="2185920" y="2593440"/>
            <a:ext cx="9738000" cy="8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 cap="all">
                <a:solidFill>
                  <a:srgbClr val="00fb8f"/>
                </a:solidFill>
                <a:latin typeface="Montserrat"/>
              </a:rPr>
              <a:t>Estrutura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256" name="Imagem 7" descr=""/>
          <p:cNvPicPr/>
          <p:nvPr/>
        </p:nvPicPr>
        <p:blipFill>
          <a:blip r:embed="rId1"/>
          <a:stretch/>
        </p:blipFill>
        <p:spPr>
          <a:xfrm>
            <a:off x="3981240" y="4254120"/>
            <a:ext cx="5751720" cy="991080"/>
          </a:xfrm>
          <a:prstGeom prst="rect">
            <a:avLst/>
          </a:prstGeom>
          <a:ln w="0">
            <a:noFill/>
          </a:ln>
        </p:spPr>
      </p:pic>
    </p:spTree>
  </p:cSld>
  <p:transition spd="med">
    <p:fade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tângulo 11"/>
          <p:cNvSpPr/>
          <p:nvPr/>
        </p:nvSpPr>
        <p:spPr>
          <a:xfrm>
            <a:off x="3393360" y="3924360"/>
            <a:ext cx="6927120" cy="1650600"/>
          </a:xfrm>
          <a:prstGeom prst="rect">
            <a:avLst/>
          </a:prstGeom>
          <a:solidFill>
            <a:srgbClr val="1e1e1e"/>
          </a:solidFill>
          <a:ln>
            <a:noFill/>
          </a:ln>
          <a:effectLst>
            <a:softEdge rad="6336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2185920" y="365040"/>
            <a:ext cx="9738000" cy="835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 cap="all">
                <a:solidFill>
                  <a:srgbClr val="00fb8f"/>
                </a:solidFill>
                <a:latin typeface="Montserrat"/>
              </a:rPr>
              <a:t>For</a:t>
            </a:r>
            <a:endParaRPr b="0" lang="en-US" sz="40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2185920" y="1357920"/>
            <a:ext cx="9738000" cy="4818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Montserrat"/>
              </a:rPr>
              <a:t>Estrutura utilizada para executar o código enquanto uma condição for verdadeira, mas que necessita de uma inicialização e incremento.</a:t>
            </a: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60" name="Título 3"/>
          <p:cNvSpPr/>
          <p:nvPr/>
        </p:nvSpPr>
        <p:spPr>
          <a:xfrm>
            <a:off x="2185920" y="2593440"/>
            <a:ext cx="9738000" cy="8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 cap="all">
                <a:solidFill>
                  <a:srgbClr val="00fb8f"/>
                </a:solidFill>
                <a:latin typeface="Montserrat"/>
              </a:rPr>
              <a:t>Estrutura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261" name="Imagem 6" descr=""/>
          <p:cNvPicPr/>
          <p:nvPr/>
        </p:nvPicPr>
        <p:blipFill>
          <a:blip r:embed="rId1"/>
          <a:stretch/>
        </p:blipFill>
        <p:spPr>
          <a:xfrm>
            <a:off x="3630240" y="4166640"/>
            <a:ext cx="6453360" cy="1166040"/>
          </a:xfrm>
          <a:prstGeom prst="rect">
            <a:avLst/>
          </a:prstGeom>
          <a:ln w="0">
            <a:noFill/>
          </a:ln>
        </p:spPr>
      </p:pic>
    </p:spTree>
  </p:cSld>
  <p:transition spd="med">
    <p:fad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Retângulo 11"/>
          <p:cNvSpPr/>
          <p:nvPr/>
        </p:nvSpPr>
        <p:spPr>
          <a:xfrm>
            <a:off x="3393360" y="3250080"/>
            <a:ext cx="6927120" cy="1650600"/>
          </a:xfrm>
          <a:prstGeom prst="rect">
            <a:avLst/>
          </a:prstGeom>
          <a:solidFill>
            <a:srgbClr val="1e1e1e"/>
          </a:solidFill>
          <a:ln>
            <a:noFill/>
          </a:ln>
          <a:effectLst>
            <a:softEdge rad="6336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2185920" y="365040"/>
            <a:ext cx="9738000" cy="835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 cap="all">
                <a:solidFill>
                  <a:srgbClr val="00fb8f"/>
                </a:solidFill>
                <a:latin typeface="Montserrat"/>
              </a:rPr>
              <a:t>For</a:t>
            </a:r>
            <a:endParaRPr b="0" lang="en-US" sz="40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2185920" y="1357920"/>
            <a:ext cx="9738000" cy="4818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Montserrat"/>
              </a:rPr>
              <a:t>Estrutura utilizada para executar o código enquanto uma condição for verdadeira, mas que necessita de uma inicialização e incremento.</a:t>
            </a: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65" name="Título 3"/>
          <p:cNvSpPr/>
          <p:nvPr/>
        </p:nvSpPr>
        <p:spPr>
          <a:xfrm>
            <a:off x="2185920" y="2593440"/>
            <a:ext cx="9738000" cy="8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 cap="all">
                <a:solidFill>
                  <a:srgbClr val="00fb8f"/>
                </a:solidFill>
                <a:latin typeface="Montserrat"/>
              </a:rPr>
              <a:t>Estrutura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266" name="Imagem 6" descr=""/>
          <p:cNvPicPr/>
          <p:nvPr/>
        </p:nvPicPr>
        <p:blipFill>
          <a:blip r:embed="rId1"/>
          <a:stretch/>
        </p:blipFill>
        <p:spPr>
          <a:xfrm>
            <a:off x="3630240" y="3492360"/>
            <a:ext cx="6453360" cy="1166040"/>
          </a:xfrm>
          <a:prstGeom prst="rect">
            <a:avLst/>
          </a:prstGeom>
          <a:ln w="0">
            <a:noFill/>
          </a:ln>
        </p:spPr>
      </p:pic>
      <p:sp>
        <p:nvSpPr>
          <p:cNvPr id="267" name="Retângulo 8"/>
          <p:cNvSpPr/>
          <p:nvPr/>
        </p:nvSpPr>
        <p:spPr>
          <a:xfrm>
            <a:off x="6237720" y="5266080"/>
            <a:ext cx="2006280" cy="1127160"/>
          </a:xfrm>
          <a:prstGeom prst="rect">
            <a:avLst/>
          </a:prstGeom>
          <a:solidFill>
            <a:srgbClr val="1e1e1e"/>
          </a:solidFill>
          <a:ln>
            <a:noFill/>
          </a:ln>
          <a:effectLst>
            <a:softEdge rad="6336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8" name="Imagem 2" descr=""/>
          <p:cNvPicPr/>
          <p:nvPr/>
        </p:nvPicPr>
        <p:blipFill>
          <a:blip r:embed="rId2"/>
          <a:stretch/>
        </p:blipFill>
        <p:spPr>
          <a:xfrm>
            <a:off x="6645600" y="5406480"/>
            <a:ext cx="1190520" cy="819000"/>
          </a:xfrm>
          <a:prstGeom prst="rect">
            <a:avLst/>
          </a:prstGeom>
          <a:ln w="0">
            <a:noFill/>
          </a:ln>
        </p:spPr>
      </p:pic>
      <p:sp>
        <p:nvSpPr>
          <p:cNvPr id="269" name="Espaço Reservado para Conteúdo 4"/>
          <p:cNvSpPr/>
          <p:nvPr/>
        </p:nvSpPr>
        <p:spPr>
          <a:xfrm>
            <a:off x="4609440" y="5644800"/>
            <a:ext cx="2166120" cy="34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Montserrat"/>
              </a:rPr>
              <a:t>Observação:</a:t>
            </a:r>
            <a:endParaRPr b="0" lang="pt-BR" sz="18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2185920" y="365040"/>
            <a:ext cx="9738000" cy="835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 cap="all">
                <a:solidFill>
                  <a:srgbClr val="00fb8f"/>
                </a:solidFill>
                <a:latin typeface="Montserrat"/>
              </a:rPr>
              <a:t>Incrementando o While</a:t>
            </a:r>
            <a:endParaRPr b="0" lang="en-US" sz="40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2185920" y="1357920"/>
            <a:ext cx="9738000" cy="4818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Montserrat"/>
              </a:rPr>
              <a:t>Pode-se utilizar o while com a finalidade parecida com a do for. Para isso, é necessário adicionar algumas informações ao Código.</a:t>
            </a:r>
            <a:endParaRPr b="0" lang="en-US" sz="2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72" name="Título 3"/>
          <p:cNvSpPr/>
          <p:nvPr/>
        </p:nvSpPr>
        <p:spPr>
          <a:xfrm>
            <a:off x="2185920" y="2593440"/>
            <a:ext cx="9738000" cy="8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 cap="all">
                <a:solidFill>
                  <a:srgbClr val="00fb8f"/>
                </a:solidFill>
                <a:latin typeface="Montserrat"/>
              </a:rPr>
              <a:t>Estrutura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273" name="Retângulo 6"/>
          <p:cNvSpPr/>
          <p:nvPr/>
        </p:nvSpPr>
        <p:spPr>
          <a:xfrm>
            <a:off x="3393360" y="3750840"/>
            <a:ext cx="6927120" cy="1997280"/>
          </a:xfrm>
          <a:prstGeom prst="rect">
            <a:avLst/>
          </a:prstGeom>
          <a:solidFill>
            <a:srgbClr val="1e1e1e"/>
          </a:solidFill>
          <a:ln>
            <a:noFill/>
          </a:ln>
          <a:effectLst>
            <a:softEdge rad="6336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4" name="Imagem 5" descr=""/>
          <p:cNvPicPr/>
          <p:nvPr/>
        </p:nvPicPr>
        <p:blipFill>
          <a:blip r:embed="rId1"/>
          <a:stretch/>
        </p:blipFill>
        <p:spPr>
          <a:xfrm>
            <a:off x="3883320" y="3943080"/>
            <a:ext cx="5947560" cy="1613520"/>
          </a:xfrm>
          <a:prstGeom prst="rect">
            <a:avLst/>
          </a:prstGeom>
          <a:ln w="0">
            <a:noFill/>
          </a:ln>
        </p:spPr>
      </p:pic>
    </p:spTree>
  </p:cSld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fb8f"/>
      </a:accent1>
      <a:accent2>
        <a:srgbClr val="c55a1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48a1fa"/>
      </a:hlink>
      <a:folHlink>
        <a:srgbClr val="c490a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fb8f"/>
      </a:accent1>
      <a:accent2>
        <a:srgbClr val="c55a1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48a1fa"/>
      </a:hlink>
      <a:folHlink>
        <a:srgbClr val="c490a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fb8f"/>
      </a:accent1>
      <a:accent2>
        <a:srgbClr val="c55a1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48a1fa"/>
      </a:hlink>
      <a:folHlink>
        <a:srgbClr val="c490a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fb8f"/>
      </a:accent1>
      <a:accent2>
        <a:srgbClr val="c55a1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48a1fa"/>
      </a:hlink>
      <a:folHlink>
        <a:srgbClr val="c490a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fb8f"/>
      </a:accent1>
      <a:accent2>
        <a:srgbClr val="c55a1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48a1fa"/>
      </a:hlink>
      <a:folHlink>
        <a:srgbClr val="c490a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ED85DA897201B4EA55A4C18B3F00573" ma:contentTypeVersion="11" ma:contentTypeDescription="Crie um novo documento." ma:contentTypeScope="" ma:versionID="5def7386796a7f67e570c270d38dab4b">
  <xsd:schema xmlns:xsd="http://www.w3.org/2001/XMLSchema" xmlns:xs="http://www.w3.org/2001/XMLSchema" xmlns:p="http://schemas.microsoft.com/office/2006/metadata/properties" xmlns:ns3="39384d3a-4e61-459e-a2df-a98ef83cff52" xmlns:ns4="198daac0-3795-40af-bc0a-e788c25b3df5" targetNamespace="http://schemas.microsoft.com/office/2006/metadata/properties" ma:root="true" ma:fieldsID="1f3ce47e8098d3a73861459919b94e24" ns3:_="" ns4:_="">
    <xsd:import namespace="39384d3a-4e61-459e-a2df-a98ef83cff52"/>
    <xsd:import namespace="198daac0-3795-40af-bc0a-e788c25b3df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384d3a-4e61-459e-a2df-a98ef83cff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8daac0-3795-40af-bc0a-e788c25b3df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43A1EA-476A-4E1C-8CD0-96C948CE624B}">
  <ds:schemaRefs>
    <ds:schemaRef ds:uri="39384d3a-4e61-459e-a2df-a98ef83cff52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www.w3.org/XML/1998/namespace"/>
    <ds:schemaRef ds:uri="http://schemas.microsoft.com/office/infopath/2007/PartnerControls"/>
    <ds:schemaRef ds:uri="198daac0-3795-40af-bc0a-e788c25b3df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C0B7248-2F7D-47B1-8467-FE44B64CBE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0CFD1C-EC66-43BE-BD6C-A7411525CB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384d3a-4e61-459e-a2df-a98ef83cff52"/>
    <ds:schemaRef ds:uri="198daac0-3795-40af-bc0a-e788c25b3d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Aula UberHub</Template>
  <TotalTime>485</TotalTime>
  <Application>LibreOffice/7.3.6.2$Linux_X86_64 LibreOffice_project/30$Build-2</Application>
  <AppVersion>15.0000</AppVersion>
  <Words>387</Words>
  <Paragraphs>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2022-08-05T19:16:46Z</dcterms:created>
  <dc:creator>Gabriel Ribeiro Bernardi</dc:creator>
  <dc:description/>
  <dc:language>pt-BR</dc:language>
  <cp:lastModifiedBy/>
  <dcterms:modified xsi:type="dcterms:W3CDTF">2022-10-18T15:27:31Z</dcterms:modified>
  <cp:revision>2</cp:revision>
  <dc:subject/>
  <dc:title>Laços de repetição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0x010100CED85DA897201B4EA55A4C18B3F00573</vt:lpwstr>
  </property>
  <property fmtid="{D5CDD505-2E9C-101B-9397-08002B2CF9AE}" pid="3" name="PresentationFormat">
    <vt:lpwstr>Widescreen</vt:lpwstr>
  </property>
  <property fmtid="{D5CDD505-2E9C-101B-9397-08002B2CF9AE}" pid="4" name="Slides">
    <vt:i4>15</vt:i4>
  </property>
</Properties>
</file>