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6F1F-F743-AA29-2BCD-D7E52CF55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41CEC-2BBF-751E-1396-16DF8243E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6463-39C4-DC9B-3C24-C3E1F319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2534-B8BA-9C26-6BBE-4FA1610D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C5BF-3D96-0661-764D-095EA8F6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9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850-5D73-D5BE-106F-CCDC0822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62654-C504-50BC-13D2-1E2C74E0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FD28-8BBC-359B-874A-72F7D163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0E2C-016A-08CF-94AA-89FD5CEC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5281D-63A9-BDBC-C4C5-9EC8D15C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65322-8C18-765D-C79C-B080DC73F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6B6B0-E083-D802-91D2-299112A0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4B20-4DCE-5DC3-DCEE-2F663CFD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ECC6-B4BB-6BA8-0CDB-D74467EE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2C4F-919F-596A-9C47-CC0A7BB8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BF5C-ADF6-7026-6ABE-098D0E6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18B5-3342-12E0-BAEA-2856509F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AF38-C6A0-FEF8-F5CB-895D185F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88ED-4BCB-8B3C-E76F-5C0DEC80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A034-0A07-1EA8-6311-26390F8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4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D089-65B9-E86F-F132-34153A4B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B9F4-8150-94CC-D8B8-360ECACE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34ED-B1E6-75EF-AF63-853983A6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8244-5D82-06DD-25CF-DB057868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8200-FDDD-4C3F-4795-F8D9103F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6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8E94-F513-2A25-5A3B-73B503EA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D77C-FF03-9803-AA9F-3CD85E616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2A71-FAC1-E362-B9F6-1E0283849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D17F-3263-C999-965A-9E4C91F3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38376-59BF-8E4B-8E78-215069F3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96143-7250-428A-8B79-82A1CA6A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35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B876-BEC9-BF02-D361-6EAC204E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4AE8-5054-5F1E-8E96-4A1E9A60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3B69-FB8B-0514-FBE6-7BC420CD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C645C-5E1D-F37C-A116-A30D913D8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9103-FB4D-6ABE-AA7C-9B7881B19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3F559-B5F3-74AB-48CF-51F8FD36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779B-1869-CEB2-F69A-9B50A795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996ED-1BCC-EED1-7678-E02111B9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6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0B34-6602-6DFE-7512-A0B2BAC9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9386A-A28D-949B-5A43-4EA1ECF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894-D5E0-E0C2-E7B9-C0351911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2B06F-367B-DDE6-9C22-8824C909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1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BE084-FFD6-4568-1B00-E1A8C23D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3F416-BFAF-958D-5756-4265A603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7E2F-1C00-D54B-3C4A-547E657E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3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01EE-A9F5-F3C3-89A5-CA180C4E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0877-E3D9-4BDA-554F-B33423E9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35973-5FD9-2558-0575-4F8467D58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48EF-EE9D-5F72-BC06-FEEFAB06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11D0C-0E55-2EB6-EF4E-B132F670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88489-B5D5-2883-9497-997568BA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6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A7C3-5766-D6D0-454A-384E5354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7EB23-C749-26AA-6D6E-72CC6B732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AD2AF-1508-4422-6ED5-068E4B64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86644-60D7-0A4C-5750-1A5B6F9E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1D5F-E886-BCCA-C7AB-1E578A8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EEDB-2183-9562-CC5F-6772AD14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62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CC4E2-9ADB-BA70-9438-4FE4ECEE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96DC7-0906-2357-C5C7-FE9BACAC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1121-79CB-6B34-60FA-C49F8DDF4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EBB95-DC8D-4858-B6ED-298F13E60A7E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6CFC-75EE-94E0-5500-5F00EF1C5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633A-1D05-65DE-E928-BC6D4B47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93A00-69E2-4BB8-9E3F-677BF94AA7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5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9E61B5-5B2C-EC55-B3A8-0870B72408BB}"/>
              </a:ext>
            </a:extLst>
          </p:cNvPr>
          <p:cNvSpPr/>
          <p:nvPr/>
        </p:nvSpPr>
        <p:spPr>
          <a:xfrm>
            <a:off x="2268638" y="1635727"/>
            <a:ext cx="1585732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REQUISIÇÃO</a:t>
            </a:r>
            <a:endParaRPr lang="pt-B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A4B96E-ADAD-CBFD-802D-71E9D88D5CEB}"/>
              </a:ext>
            </a:extLst>
          </p:cNvPr>
          <p:cNvSpPr/>
          <p:nvPr/>
        </p:nvSpPr>
        <p:spPr>
          <a:xfrm>
            <a:off x="4654951" y="1635727"/>
            <a:ext cx="1585732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COTAÇÃO</a:t>
            </a:r>
            <a:endParaRPr lang="pt-B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F1A2D-5353-A1C5-BBCD-8F2E0BC0BCB4}"/>
              </a:ext>
            </a:extLst>
          </p:cNvPr>
          <p:cNvSpPr/>
          <p:nvPr/>
        </p:nvSpPr>
        <p:spPr>
          <a:xfrm>
            <a:off x="6937093" y="1635727"/>
            <a:ext cx="1585732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PEDIDO</a:t>
            </a: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939E6-97D3-4874-3097-87153B5C365F}"/>
              </a:ext>
            </a:extLst>
          </p:cNvPr>
          <p:cNvSpPr/>
          <p:nvPr/>
        </p:nvSpPr>
        <p:spPr>
          <a:xfrm>
            <a:off x="9334981" y="1635727"/>
            <a:ext cx="1585732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NOTA</a:t>
            </a:r>
            <a:endParaRPr lang="pt-B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B0D27D-B56B-1AA1-5731-92F740F27C40}"/>
              </a:ext>
            </a:extLst>
          </p:cNvPr>
          <p:cNvSpPr/>
          <p:nvPr/>
        </p:nvSpPr>
        <p:spPr>
          <a:xfrm>
            <a:off x="4039565" y="1861433"/>
            <a:ext cx="511215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478994-F376-5EAE-114A-6902E5C08D6B}"/>
              </a:ext>
            </a:extLst>
          </p:cNvPr>
          <p:cNvSpPr/>
          <p:nvPr/>
        </p:nvSpPr>
        <p:spPr>
          <a:xfrm>
            <a:off x="6344854" y="1850611"/>
            <a:ext cx="511215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A4FB746-D68E-22A9-AFB7-B8DE53961177}"/>
              </a:ext>
            </a:extLst>
          </p:cNvPr>
          <p:cNvSpPr/>
          <p:nvPr/>
        </p:nvSpPr>
        <p:spPr>
          <a:xfrm>
            <a:off x="8708020" y="1850611"/>
            <a:ext cx="511215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4F444EAA-2C18-2CBE-25CC-AB81CE3E73EA}"/>
              </a:ext>
            </a:extLst>
          </p:cNvPr>
          <p:cNvSpPr/>
          <p:nvPr/>
        </p:nvSpPr>
        <p:spPr>
          <a:xfrm flipV="1">
            <a:off x="2858947" y="200466"/>
            <a:ext cx="4849792" cy="1261641"/>
          </a:xfrm>
          <a:prstGeom prst="curved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D09E4656-8563-9BB3-A45C-61D4D85D7C69}"/>
              </a:ext>
            </a:extLst>
          </p:cNvPr>
          <p:cNvSpPr/>
          <p:nvPr/>
        </p:nvSpPr>
        <p:spPr>
          <a:xfrm>
            <a:off x="9079373" y="37995"/>
            <a:ext cx="2031358" cy="1041722"/>
          </a:xfrm>
          <a:prstGeom prst="irregularSeal2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Nota </a:t>
            </a:r>
            <a:r>
              <a:rPr lang="en-US" sz="1100" dirty="0" err="1">
                <a:solidFill>
                  <a:schemeClr val="bg1"/>
                </a:solidFill>
              </a:rPr>
              <a:t>sem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pedido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397E0A9-8C40-1264-1C61-40E6812E945D}"/>
              </a:ext>
            </a:extLst>
          </p:cNvPr>
          <p:cNvSpPr/>
          <p:nvPr/>
        </p:nvSpPr>
        <p:spPr>
          <a:xfrm rot="5400000">
            <a:off x="9839445" y="1070070"/>
            <a:ext cx="511215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F18B7-A426-F6C4-2590-5225D5A7CB1E}"/>
              </a:ext>
            </a:extLst>
          </p:cNvPr>
          <p:cNvSpPr txBox="1"/>
          <p:nvPr/>
        </p:nvSpPr>
        <p:spPr>
          <a:xfrm>
            <a:off x="1" y="2656394"/>
            <a:ext cx="12192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* — Análise de quantidade de pedidos |</a:t>
            </a:r>
          </a:p>
          <a:p>
            <a:r>
              <a:rPr lang="pt-BR" sz="1400" dirty="0"/>
              <a:t>o Gráfico de pizza por comprador, com a quantidade de pedidos de compras negociados no período</a:t>
            </a:r>
          </a:p>
          <a:p>
            <a:r>
              <a:rPr lang="pt-BR" sz="1400" dirty="0"/>
              <a:t>Qual o total de pedidos;</a:t>
            </a:r>
          </a:p>
          <a:p>
            <a:endParaRPr lang="pt-BR" sz="1400" dirty="0"/>
          </a:p>
          <a:p>
            <a:r>
              <a:rPr lang="pt-BR" sz="1400" dirty="0"/>
              <a:t>* — Análise de quantidade de notas |</a:t>
            </a:r>
          </a:p>
          <a:p>
            <a:r>
              <a:rPr lang="pt-BR" sz="1400" dirty="0"/>
              <a:t>o Gráfico de pizza por comprador, com a quantidade de notas de compras negociados no período</a:t>
            </a:r>
          </a:p>
          <a:p>
            <a:r>
              <a:rPr lang="pt-BR" sz="1400" dirty="0"/>
              <a:t>o Considerar apenas as notas lançadas pelos usuários compradores</a:t>
            </a:r>
          </a:p>
          <a:p>
            <a:endParaRPr lang="pt-BR" sz="1400" dirty="0"/>
          </a:p>
          <a:p>
            <a:r>
              <a:rPr lang="pt-BR" sz="1400" dirty="0"/>
              <a:t>* — Análise de origem das compras |</a:t>
            </a:r>
          </a:p>
          <a:p>
            <a:r>
              <a:rPr lang="pt-BR" sz="1400" dirty="0"/>
              <a:t>o Gráfico de qtd. de pedidos por setor de origem |</a:t>
            </a:r>
          </a:p>
          <a:p>
            <a:r>
              <a:rPr lang="pt-BR" sz="1400" dirty="0"/>
              <a:t>o O setor de origem está associado ao cadastro do usuário que incluiu a requisição de compra</a:t>
            </a:r>
          </a:p>
          <a:p>
            <a:r>
              <a:rPr lang="pt-BR" sz="1400" dirty="0"/>
              <a:t>. Ao clicar sobre o setor, deve abrir um nível inferior que desmembre a quantidade de pedidos</a:t>
            </a:r>
          </a:p>
          <a:p>
            <a:r>
              <a:rPr lang="pt-BR" sz="1400" dirty="0"/>
              <a:t>por operação (requisição normal ou requisição de compra direta)</a:t>
            </a:r>
          </a:p>
          <a:p>
            <a:endParaRPr lang="pt-BR" sz="1400" dirty="0"/>
          </a:p>
          <a:p>
            <a:r>
              <a:rPr lang="pt-BR" sz="1400" dirty="0"/>
              <a:t>* — Análise por operação de compras</a:t>
            </a:r>
          </a:p>
          <a:p>
            <a:r>
              <a:rPr lang="pt-BR" sz="1400" dirty="0"/>
              <a:t>o Gráfico que apresente a qtd. de pedidos e percentual por operação</a:t>
            </a:r>
          </a:p>
          <a:p>
            <a:r>
              <a:rPr lang="pt-BR" sz="1400" dirty="0"/>
              <a:t>. As operações correspondem as TOPs de requisição, sendo requisição normal ou requisição de — || compra direta</a:t>
            </a:r>
          </a:p>
          <a:p>
            <a:r>
              <a:rPr lang="pt-BR" sz="1400" dirty="0"/>
              <a:t>o Ao clicar sobre a operação de requisição, deve apresentar a qtd. de requisição por setor.</a:t>
            </a:r>
          </a:p>
          <a:p>
            <a:r>
              <a:rPr lang="pt-BR" sz="1400" dirty="0"/>
              <a:t>. O setor de origem está associado ao cadastro do usuário que incluiu a requisição de compra.</a:t>
            </a:r>
          </a:p>
        </p:txBody>
      </p:sp>
    </p:spTree>
    <p:extLst>
      <p:ext uri="{BB962C8B-B14F-4D97-AF65-F5344CB8AC3E}">
        <p14:creationId xmlns:p14="http://schemas.microsoft.com/office/powerpoint/2010/main" val="24097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Moura</dc:creator>
  <cp:lastModifiedBy>Diogo Moura</cp:lastModifiedBy>
  <cp:revision>1</cp:revision>
  <dcterms:created xsi:type="dcterms:W3CDTF">2024-06-18T04:16:07Z</dcterms:created>
  <dcterms:modified xsi:type="dcterms:W3CDTF">2024-06-18T04:26:00Z</dcterms:modified>
</cp:coreProperties>
</file>