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5/23/2014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a:t>¿</a:t>
            </a:r>
            <a:r>
              <a:rPr lang="es-CR" sz="4000" dirty="0"/>
              <a:t>Qué es </a:t>
            </a:r>
            <a:r>
              <a:rPr lang="es-CR" sz="4000" dirty="0" err="1"/>
              <a:t>Quality</a:t>
            </a:r>
            <a:r>
              <a:rPr lang="es-CR" sz="4000" dirty="0"/>
              <a:t> </a:t>
            </a:r>
            <a:r>
              <a:rPr lang="es-CR" sz="4000" dirty="0" err="1" smtClean="0"/>
              <a:t>Assurance</a:t>
            </a:r>
            <a:r>
              <a:rPr lang="es-CR" sz="4000" dirty="0" smtClean="0"/>
              <a:t>?</a:t>
            </a:r>
            <a:endParaRPr lang="es-CR" sz="4000" dirty="0"/>
          </a:p>
        </p:txBody>
      </p:sp>
      <p:sp>
        <p:nvSpPr>
          <p:cNvPr id="3" name="Subtítulo 2"/>
          <p:cNvSpPr>
            <a:spLocks noGrp="1"/>
          </p:cNvSpPr>
          <p:nvPr>
            <p:ph type="subTitle" idx="1"/>
          </p:nvPr>
        </p:nvSpPr>
        <p:spPr/>
        <p:txBody>
          <a:bodyPr/>
          <a:lstStyle/>
          <a:p>
            <a:endParaRPr lang="es-CR" dirty="0"/>
          </a:p>
        </p:txBody>
      </p:sp>
    </p:spTree>
    <p:extLst>
      <p:ext uri="{BB962C8B-B14F-4D97-AF65-F5344CB8AC3E}">
        <p14:creationId xmlns:p14="http://schemas.microsoft.com/office/powerpoint/2010/main" val="283088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65420" y="2854501"/>
            <a:ext cx="6096000" cy="3754361"/>
          </a:xfrm>
          <a:prstGeom prst="rect">
            <a:avLst/>
          </a:prstGeom>
        </p:spPr>
        <p:txBody>
          <a:bodyPr>
            <a:spAutoFit/>
          </a:bodyPr>
          <a:lstStyle/>
          <a:p>
            <a:pPr>
              <a:lnSpc>
                <a:spcPct val="107000"/>
              </a:lnSpc>
              <a:spcAft>
                <a:spcPts val="800"/>
              </a:spcAft>
            </a:pPr>
            <a:r>
              <a:rPr lang="es-CR" sz="3200" dirty="0">
                <a:solidFill>
                  <a:srgbClr val="222222"/>
                </a:solidFill>
                <a:latin typeface="Arial" panose="020B0604020202020204" pitchFamily="34" charset="0"/>
                <a:ea typeface="Calibri" panose="020F0502020204030204" pitchFamily="34" charset="0"/>
                <a:cs typeface="Times New Roman" panose="02020603050405020304" pitchFamily="18" charset="0"/>
              </a:rPr>
              <a:t>El aseguramiento de la calidad es el conjunto de actividades planificadas y sistemáticas aplicadas en un Sistema de Calidad para que los requisitos de calidad de un producto o servicio sean satisfechos. </a:t>
            </a:r>
            <a:endParaRPr lang="es-CR"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75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657600" y="3244334"/>
            <a:ext cx="4185031" cy="2185214"/>
          </a:xfrm>
          <a:prstGeom prst="rect">
            <a:avLst/>
          </a:prstGeom>
        </p:spPr>
        <p:txBody>
          <a:bodyPr wrap="square">
            <a:spAutoFit/>
          </a:bodyPr>
          <a:lstStyle/>
          <a:p>
            <a:r>
              <a:rPr lang="es-CR" sz="2800" b="1" dirty="0" smtClean="0">
                <a:latin typeface="Arial" panose="020B0604020202020204" pitchFamily="34" charset="0"/>
                <a:ea typeface="Calibri" panose="020F0502020204030204" pitchFamily="34" charset="0"/>
              </a:rPr>
              <a:t>Funcionalidad del QA</a:t>
            </a:r>
            <a:r>
              <a:rPr lang="es-CR" b="1" dirty="0" smtClean="0">
                <a:latin typeface="Arial" panose="020B0604020202020204" pitchFamily="34" charset="0"/>
                <a:ea typeface="Calibri" panose="020F0502020204030204" pitchFamily="34" charset="0"/>
              </a:rPr>
              <a:t>.</a:t>
            </a:r>
          </a:p>
          <a:p>
            <a:endParaRPr lang="es-CR" b="1" dirty="0">
              <a:latin typeface="Arial" panose="020B0604020202020204" pitchFamily="34" charset="0"/>
            </a:endParaRPr>
          </a:p>
          <a:p>
            <a:r>
              <a:rPr lang="es-CR" dirty="0"/>
              <a:t>O</a:t>
            </a:r>
            <a:r>
              <a:rPr lang="es-CR" dirty="0" smtClean="0"/>
              <a:t>rganiza </a:t>
            </a:r>
            <a:r>
              <a:rPr lang="es-CR" dirty="0"/>
              <a:t>el desarrollo del software con el fin de que el proceso de creación de este siga unas pautas que aseguren la calidad del </a:t>
            </a:r>
            <a:r>
              <a:rPr lang="es-CR" dirty="0" smtClean="0"/>
              <a:t>resultado.</a:t>
            </a:r>
            <a:endParaRPr lang="es-CR" dirty="0"/>
          </a:p>
        </p:txBody>
      </p:sp>
    </p:spTree>
    <p:extLst>
      <p:ext uri="{BB962C8B-B14F-4D97-AF65-F5344CB8AC3E}">
        <p14:creationId xmlns:p14="http://schemas.microsoft.com/office/powerpoint/2010/main" val="412935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7809" y="1074547"/>
            <a:ext cx="38750241" cy="2947089"/>
          </a:xfrm>
          <a:prstGeom prst="rect">
            <a:avLst/>
          </a:prstGeom>
        </p:spPr>
        <p:txBody>
          <a:bodyPr wrap="square">
            <a:spAutoFit/>
          </a:bodyPr>
          <a:lstStyle/>
          <a:p>
            <a:pPr>
              <a:lnSpc>
                <a:spcPct val="107000"/>
              </a:lnSpc>
              <a:spcAft>
                <a:spcPts val="800"/>
              </a:spcAft>
            </a:pPr>
            <a:r>
              <a:rPr lang="es-CR" sz="2800" dirty="0" smtClean="0">
                <a:latin typeface="Arial" panose="020B0604020202020204" pitchFamily="34" charset="0"/>
                <a:ea typeface="Calibri" panose="020F0502020204030204" pitchFamily="34" charset="0"/>
                <a:cs typeface="Times New Roman" panose="02020603050405020304" pitchFamily="18" charset="0"/>
              </a:rPr>
              <a:t>                    ¿</a:t>
            </a:r>
            <a:r>
              <a:rPr lang="es-CR" sz="2800" dirty="0">
                <a:latin typeface="Arial" panose="020B0604020202020204" pitchFamily="34" charset="0"/>
                <a:ea typeface="Calibri" panose="020F0502020204030204" pitchFamily="34" charset="0"/>
                <a:cs typeface="Times New Roman" panose="02020603050405020304" pitchFamily="18" charset="0"/>
              </a:rPr>
              <a:t>En qué consisten los casos de prueba</a:t>
            </a:r>
            <a:r>
              <a:rPr lang="es-CR" sz="28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s-CR"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R" dirty="0"/>
              <a:t>El analista  crea casos de pruebas, viendo procesos, siguiendo defectos, pero el </a:t>
            </a:r>
            <a:r>
              <a:rPr lang="es-CR" dirty="0" smtClean="0"/>
              <a:t>momento</a:t>
            </a:r>
          </a:p>
          <a:p>
            <a:pPr>
              <a:lnSpc>
                <a:spcPct val="107000"/>
              </a:lnSpc>
              <a:spcAft>
                <a:spcPts val="800"/>
              </a:spcAft>
            </a:pPr>
            <a:r>
              <a:rPr lang="es-CR" dirty="0" smtClean="0"/>
              <a:t> </a:t>
            </a:r>
            <a:r>
              <a:rPr lang="es-CR" dirty="0"/>
              <a:t>de la verdad es cuando se ejecuta un caso de prueba</a:t>
            </a:r>
            <a:r>
              <a:rPr lang="es-CR" dirty="0" smtClean="0"/>
              <a:t>.</a:t>
            </a:r>
          </a:p>
          <a:p>
            <a:pPr>
              <a:lnSpc>
                <a:spcPct val="107000"/>
              </a:lnSpc>
              <a:spcAft>
                <a:spcPts val="800"/>
              </a:spcAft>
            </a:pPr>
            <a:r>
              <a:rPr lang="es-CR" dirty="0" smtClean="0"/>
              <a:t> </a:t>
            </a:r>
            <a:r>
              <a:rPr lang="es-CR" dirty="0"/>
              <a:t>En ese momento es cuando el analista debe pasar frente al software a probar con el caso de prueba </a:t>
            </a:r>
            <a:r>
              <a:rPr lang="es-CR" dirty="0" smtClean="0"/>
              <a:t>a</a:t>
            </a:r>
          </a:p>
          <a:p>
            <a:pPr>
              <a:lnSpc>
                <a:spcPct val="107000"/>
              </a:lnSpc>
              <a:spcAft>
                <a:spcPts val="800"/>
              </a:spcAft>
            </a:pPr>
            <a:r>
              <a:rPr lang="es-CR" dirty="0" smtClean="0"/>
              <a:t> </a:t>
            </a:r>
            <a:r>
              <a:rPr lang="es-CR" dirty="0"/>
              <a:t>correr y ver si se encuentra un defecto, varios o ninguno.</a:t>
            </a:r>
          </a:p>
          <a:p>
            <a:pPr>
              <a:lnSpc>
                <a:spcPct val="107000"/>
              </a:lnSpc>
              <a:spcAft>
                <a:spcPts val="800"/>
              </a:spcAft>
            </a:pPr>
            <a:endParaRPr lang="es-C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274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1" y="685800"/>
            <a:ext cx="10687833" cy="2005886"/>
          </a:xfrm>
        </p:spPr>
        <p:txBody>
          <a:bodyPr/>
          <a:lstStyle/>
          <a:p>
            <a:r>
              <a:rPr lang="es-CR" dirty="0"/>
              <a:t>Caso de prueba caja negra:</a:t>
            </a:r>
            <a:br>
              <a:rPr lang="es-CR" dirty="0"/>
            </a:br>
            <a:endParaRPr lang="es-CR" dirty="0"/>
          </a:p>
        </p:txBody>
      </p:sp>
      <p:sp>
        <p:nvSpPr>
          <p:cNvPr id="3" name="Subtítulo 2"/>
          <p:cNvSpPr>
            <a:spLocks noGrp="1"/>
          </p:cNvSpPr>
          <p:nvPr>
            <p:ph type="subTitle" idx="1"/>
          </p:nvPr>
        </p:nvSpPr>
        <p:spPr>
          <a:xfrm>
            <a:off x="684211" y="2691687"/>
            <a:ext cx="9953737" cy="3099514"/>
          </a:xfrm>
        </p:spPr>
        <p:txBody>
          <a:bodyPr>
            <a:normAutofit/>
          </a:bodyPr>
          <a:lstStyle/>
          <a:p>
            <a:r>
              <a:rPr lang="es-CR" sz="2800" b="1" dirty="0"/>
              <a:t>Esta se centra en módulos de la interfaz del usuario, se limita a que el </a:t>
            </a:r>
            <a:r>
              <a:rPr lang="es-CR" sz="2800" b="1" dirty="0" err="1"/>
              <a:t>tester</a:t>
            </a:r>
            <a:r>
              <a:rPr lang="es-CR" sz="2800" b="1" dirty="0"/>
              <a:t> pruebe con “datos” de entrada y estudian como salen, sin preocuparse de lo ocurre en el interior.</a:t>
            </a:r>
          </a:p>
        </p:txBody>
      </p:sp>
    </p:spTree>
    <p:extLst>
      <p:ext uri="{BB962C8B-B14F-4D97-AF65-F5344CB8AC3E}">
        <p14:creationId xmlns:p14="http://schemas.microsoft.com/office/powerpoint/2010/main" val="151057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730877"/>
            <a:ext cx="8001000" cy="2971801"/>
          </a:xfrm>
        </p:spPr>
        <p:txBody>
          <a:bodyPr/>
          <a:lstStyle/>
          <a:p>
            <a:r>
              <a:rPr lang="es-CR" sz="3600" b="1" dirty="0" smtClean="0"/>
              <a:t>Caso de prueba CAJA </a:t>
            </a:r>
            <a:r>
              <a:rPr lang="es-CR" sz="3600" b="1" dirty="0"/>
              <a:t>BLANCA</a:t>
            </a:r>
            <a:r>
              <a:rPr lang="es-CR" dirty="0"/>
              <a:t/>
            </a:r>
            <a:br>
              <a:rPr lang="es-CR" dirty="0"/>
            </a:br>
            <a:endParaRPr lang="es-CR" dirty="0"/>
          </a:p>
        </p:txBody>
      </p:sp>
      <p:sp>
        <p:nvSpPr>
          <p:cNvPr id="3" name="Subtítulo 2"/>
          <p:cNvSpPr>
            <a:spLocks noGrp="1"/>
          </p:cNvSpPr>
          <p:nvPr>
            <p:ph type="subTitle" idx="1"/>
          </p:nvPr>
        </p:nvSpPr>
        <p:spPr>
          <a:xfrm>
            <a:off x="684212" y="2446987"/>
            <a:ext cx="11112836" cy="3344214"/>
          </a:xfrm>
        </p:spPr>
        <p:txBody>
          <a:bodyPr/>
          <a:lstStyle/>
          <a:p>
            <a:r>
              <a:rPr lang="es-CR" dirty="0">
                <a:solidFill>
                  <a:schemeClr val="tx1"/>
                </a:solidFill>
              </a:rPr>
              <a:t>En programación, se denomina cajas blancas aun tipo de pruebas de software que realiza sobre las funciones internas de un módulo, dirigiéndose a las funciones internas. Entre las técnicas usadas: la cobertura de caminos (recorrer todos los posibles caminos de ejecución), pruebas sobre las expresiones lógico-aritméticas, pruebas de camino de datos, comprobación de bucles.</a:t>
            </a:r>
          </a:p>
          <a:p>
            <a:endParaRPr lang="es-CR" dirty="0"/>
          </a:p>
        </p:txBody>
      </p:sp>
    </p:spTree>
    <p:extLst>
      <p:ext uri="{BB962C8B-B14F-4D97-AF65-F5344CB8AC3E}">
        <p14:creationId xmlns:p14="http://schemas.microsoft.com/office/powerpoint/2010/main" val="344110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85799"/>
            <a:ext cx="8001000" cy="1696793"/>
          </a:xfrm>
        </p:spPr>
        <p:txBody>
          <a:bodyPr/>
          <a:lstStyle/>
          <a:p>
            <a:r>
              <a:rPr lang="es-CR" b="1" dirty="0" smtClean="0"/>
              <a:t>    pruebas de  STRESS</a:t>
            </a:r>
            <a:r>
              <a:rPr lang="es-CR" dirty="0"/>
              <a:t/>
            </a:r>
            <a:br>
              <a:rPr lang="es-CR" dirty="0"/>
            </a:br>
            <a:endParaRPr lang="es-CR" dirty="0"/>
          </a:p>
        </p:txBody>
      </p:sp>
      <p:sp>
        <p:nvSpPr>
          <p:cNvPr id="3" name="Subtítulo 2"/>
          <p:cNvSpPr>
            <a:spLocks noGrp="1"/>
          </p:cNvSpPr>
          <p:nvPr>
            <p:ph type="subTitle" idx="1"/>
          </p:nvPr>
        </p:nvSpPr>
        <p:spPr>
          <a:xfrm>
            <a:off x="684212" y="2485623"/>
            <a:ext cx="10790864" cy="3305577"/>
          </a:xfrm>
        </p:spPr>
        <p:txBody>
          <a:bodyPr>
            <a:normAutofit/>
          </a:bodyPr>
          <a:lstStyle/>
          <a:p>
            <a:r>
              <a:rPr lang="es-CR" sz="2800" b="1" dirty="0"/>
              <a:t>Esta prueba genera carga en el sistema hasta hacerlo inutilizable. Una vez que la aplicación ha dejado de funcionar, nuestros consultores se centran en distintos objetivos, como por ejemplo: verificar la calidad de los mensajes de error del sistema o establecer alertas para poder anticipar un fallo total del sistema. </a:t>
            </a:r>
            <a:endParaRPr lang="es-CR" sz="2800" b="1" dirty="0"/>
          </a:p>
        </p:txBody>
      </p:sp>
    </p:spTree>
    <p:extLst>
      <p:ext uri="{BB962C8B-B14F-4D97-AF65-F5344CB8AC3E}">
        <p14:creationId xmlns:p14="http://schemas.microsoft.com/office/powerpoint/2010/main" val="139820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37248" y="608526"/>
            <a:ext cx="8001000" cy="1477852"/>
          </a:xfrm>
        </p:spPr>
        <p:txBody>
          <a:bodyPr/>
          <a:lstStyle/>
          <a:p>
            <a:r>
              <a:rPr lang="es-CR" dirty="0" smtClean="0"/>
              <a:t>Prueba de rendimiento</a:t>
            </a:r>
            <a:endParaRPr lang="es-CR" dirty="0"/>
          </a:p>
        </p:txBody>
      </p:sp>
      <p:sp>
        <p:nvSpPr>
          <p:cNvPr id="3" name="Subtítulo 2"/>
          <p:cNvSpPr>
            <a:spLocks noGrp="1"/>
          </p:cNvSpPr>
          <p:nvPr>
            <p:ph type="subTitle" idx="1"/>
          </p:nvPr>
        </p:nvSpPr>
        <p:spPr>
          <a:xfrm>
            <a:off x="1070577" y="2588654"/>
            <a:ext cx="9477219" cy="3151031"/>
          </a:xfrm>
        </p:spPr>
        <p:txBody>
          <a:bodyPr>
            <a:normAutofit/>
          </a:bodyPr>
          <a:lstStyle/>
          <a:p>
            <a:r>
              <a:rPr lang="es-CR" sz="2800" b="1" dirty="0"/>
              <a:t>Las Pruebas de Rendimiento se ejecutan tanto para determinar como responde un sistema ante una cierta carga, como para validar otros atributos relacionados con la calidad, como pueden ser la escalabilidad o el uso de recursos entre otros.</a:t>
            </a:r>
            <a:endParaRPr lang="es-CR" sz="2800" b="1" dirty="0"/>
          </a:p>
        </p:txBody>
      </p:sp>
    </p:spTree>
    <p:extLst>
      <p:ext uri="{BB962C8B-B14F-4D97-AF65-F5344CB8AC3E}">
        <p14:creationId xmlns:p14="http://schemas.microsoft.com/office/powerpoint/2010/main" val="108431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85799"/>
            <a:ext cx="9670402" cy="2237705"/>
          </a:xfrm>
        </p:spPr>
        <p:txBody>
          <a:bodyPr/>
          <a:lstStyle/>
          <a:p>
            <a:r>
              <a:rPr lang="es-CR" b="1" dirty="0"/>
              <a:t>PRUEBAS DE SEGURIDAD</a:t>
            </a:r>
            <a:r>
              <a:rPr lang="es-CR" dirty="0"/>
              <a:t/>
            </a:r>
            <a:br>
              <a:rPr lang="es-CR" dirty="0"/>
            </a:br>
            <a:endParaRPr lang="es-CR" dirty="0"/>
          </a:p>
        </p:txBody>
      </p:sp>
      <p:sp>
        <p:nvSpPr>
          <p:cNvPr id="3" name="Subtítulo 2"/>
          <p:cNvSpPr>
            <a:spLocks noGrp="1"/>
          </p:cNvSpPr>
          <p:nvPr>
            <p:ph type="subTitle" idx="1"/>
          </p:nvPr>
        </p:nvSpPr>
        <p:spPr>
          <a:xfrm>
            <a:off x="684212" y="2575776"/>
            <a:ext cx="10713591" cy="3029158"/>
          </a:xfrm>
        </p:spPr>
        <p:txBody>
          <a:bodyPr>
            <a:normAutofit fontScale="92500" lnSpcReduction="10000"/>
          </a:bodyPr>
          <a:lstStyle/>
          <a:p>
            <a:r>
              <a:rPr lang="es-CR" sz="2800" b="1" dirty="0"/>
              <a:t>Las Pruebas de Seguridad son un proceso que permite verificar que un sistema de información protege sus datos y funciona de acuerdo a los propósitos para los que fue diseñado.</a:t>
            </a:r>
          </a:p>
          <a:p>
            <a:r>
              <a:rPr lang="es-CR" sz="2800" b="1" dirty="0"/>
              <a:t>Por tanto, las Pruebas de Seguridad verifican que la aplicación y la infraestructura que la soporta no evidencian vulnerabilidades que puedan ser aprovechadas por terceros para uso no deseado.</a:t>
            </a:r>
          </a:p>
          <a:p>
            <a:endParaRPr lang="es-CR" dirty="0"/>
          </a:p>
        </p:txBody>
      </p:sp>
    </p:spTree>
    <p:extLst>
      <p:ext uri="{BB962C8B-B14F-4D97-AF65-F5344CB8AC3E}">
        <p14:creationId xmlns:p14="http://schemas.microsoft.com/office/powerpoint/2010/main" val="2644543891"/>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TotalTime>
  <Words>423</Words>
  <Application>Microsoft Office PowerPoint</Application>
  <PresentationFormat>Panorámica</PresentationFormat>
  <Paragraphs>22</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Century Gothic</vt:lpstr>
      <vt:lpstr>Times New Roman</vt:lpstr>
      <vt:lpstr>Wingdings 3</vt:lpstr>
      <vt:lpstr>Sector</vt:lpstr>
      <vt:lpstr>¿Qué es Quality Assurance?</vt:lpstr>
      <vt:lpstr>Presentación de PowerPoint</vt:lpstr>
      <vt:lpstr>Presentación de PowerPoint</vt:lpstr>
      <vt:lpstr>Presentación de PowerPoint</vt:lpstr>
      <vt:lpstr>Caso de prueba caja negra: </vt:lpstr>
      <vt:lpstr>Caso de prueba CAJA BLANCA </vt:lpstr>
      <vt:lpstr>    pruebas de  STRESS </vt:lpstr>
      <vt:lpstr>Prueba de rendimiento</vt:lpstr>
      <vt:lpstr>PRUEBAS DE SEGURIDAD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Quality Assurance?</dc:title>
  <dc:creator>Johan Adrian Telles Salazar</dc:creator>
  <cp:lastModifiedBy>Johan Adrian Telles Salazar</cp:lastModifiedBy>
  <cp:revision>5</cp:revision>
  <dcterms:created xsi:type="dcterms:W3CDTF">2014-05-23T16:07:47Z</dcterms:created>
  <dcterms:modified xsi:type="dcterms:W3CDTF">2014-05-23T16:55:38Z</dcterms:modified>
</cp:coreProperties>
</file>