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4" d="100"/>
          <a:sy n="64" d="100"/>
        </p:scale>
        <p:origin x="552" y="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F0F72-C420-4B12-ACE3-E0555BFDBDC2}" type="datetimeFigureOut">
              <a:rPr lang="es-CO" smtClean="0"/>
              <a:t>1/10/2015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FFD1-B718-4E84-B03D-7CBD820D9D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294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F0F72-C420-4B12-ACE3-E0555BFDBDC2}" type="datetimeFigureOut">
              <a:rPr lang="es-CO" smtClean="0"/>
              <a:t>1/10/2015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FFD1-B718-4E84-B03D-7CBD820D9D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23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F0F72-C420-4B12-ACE3-E0555BFDBDC2}" type="datetimeFigureOut">
              <a:rPr lang="es-CO" smtClean="0"/>
              <a:t>1/10/2015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FFD1-B718-4E84-B03D-7CBD820D9D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6538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F0F72-C420-4B12-ACE3-E0555BFDBDC2}" type="datetimeFigureOut">
              <a:rPr lang="es-CO" smtClean="0"/>
              <a:t>1/10/2015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FFD1-B718-4E84-B03D-7CBD820D9D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5607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F0F72-C420-4B12-ACE3-E0555BFDBDC2}" type="datetimeFigureOut">
              <a:rPr lang="es-CO" smtClean="0"/>
              <a:t>1/10/2015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FFD1-B718-4E84-B03D-7CBD820D9D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24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F0F72-C420-4B12-ACE3-E0555BFDBDC2}" type="datetimeFigureOut">
              <a:rPr lang="es-CO" smtClean="0"/>
              <a:t>1/10/2015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FFD1-B718-4E84-B03D-7CBD820D9D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1837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F0F72-C420-4B12-ACE3-E0555BFDBDC2}" type="datetimeFigureOut">
              <a:rPr lang="es-CO" smtClean="0"/>
              <a:t>1/10/2015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FFD1-B718-4E84-B03D-7CBD820D9D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8503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F0F72-C420-4B12-ACE3-E0555BFDBDC2}" type="datetimeFigureOut">
              <a:rPr lang="es-CO" smtClean="0"/>
              <a:t>1/10/2015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FFD1-B718-4E84-B03D-7CBD820D9D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0122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F0F72-C420-4B12-ACE3-E0555BFDBDC2}" type="datetimeFigureOut">
              <a:rPr lang="es-CO" smtClean="0"/>
              <a:t>1/10/2015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FFD1-B718-4E84-B03D-7CBD820D9D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7108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F0F72-C420-4B12-ACE3-E0555BFDBDC2}" type="datetimeFigureOut">
              <a:rPr lang="es-CO" smtClean="0"/>
              <a:t>1/10/2015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FFD1-B718-4E84-B03D-7CBD820D9D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536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F0F72-C420-4B12-ACE3-E0555BFDBDC2}" type="datetimeFigureOut">
              <a:rPr lang="es-CO" smtClean="0"/>
              <a:t>1/10/2015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FFD1-B718-4E84-B03D-7CBD820D9D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532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F0F72-C420-4B12-ACE3-E0555BFDBDC2}" type="datetimeFigureOut">
              <a:rPr lang="es-CO" smtClean="0"/>
              <a:t>1/10/2015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0FFD1-B718-4E84-B03D-7CBD820D9D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975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88341" cy="2296537"/>
          </a:xfrm>
          <a:prstGeom prst="rect">
            <a:avLst/>
          </a:prstGeom>
        </p:spPr>
      </p:pic>
      <p:cxnSp>
        <p:nvCxnSpPr>
          <p:cNvPr id="6" name="Conector recto 5"/>
          <p:cNvCxnSpPr>
            <a:cxnSpLocks noChangeAspect="1"/>
          </p:cNvCxnSpPr>
          <p:nvPr/>
        </p:nvCxnSpPr>
        <p:spPr>
          <a:xfrm flipV="1">
            <a:off x="1372085" y="603130"/>
            <a:ext cx="360000" cy="3600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cxnSpLocks noChangeAspect="1"/>
          </p:cNvCxnSpPr>
          <p:nvPr/>
        </p:nvCxnSpPr>
        <p:spPr>
          <a:xfrm>
            <a:off x="1950720" y="1336040"/>
            <a:ext cx="934720" cy="4064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 flipV="1">
            <a:off x="2367280" y="878840"/>
            <a:ext cx="101600" cy="80772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 flipV="1">
            <a:off x="2362200" y="963130"/>
            <a:ext cx="304800" cy="77931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793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778867" y="1749551"/>
            <a:ext cx="2893703" cy="5151427"/>
          </a:xfrm>
        </p:spPr>
      </p:pic>
      <p:cxnSp>
        <p:nvCxnSpPr>
          <p:cNvPr id="6" name="Conector recto 5"/>
          <p:cNvCxnSpPr/>
          <p:nvPr/>
        </p:nvCxnSpPr>
        <p:spPr>
          <a:xfrm rot="-1620000" flipV="1">
            <a:off x="5285232" y="2724915"/>
            <a:ext cx="360000" cy="44500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6578600" y="2989580"/>
            <a:ext cx="858520" cy="736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 flipV="1">
            <a:off x="6964680" y="2529840"/>
            <a:ext cx="350520" cy="62992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 rot="-60000" flipV="1">
            <a:off x="6946900" y="2530287"/>
            <a:ext cx="112173" cy="102571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570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25977" y="2274503"/>
            <a:ext cx="1606151" cy="2859302"/>
          </a:xfrm>
        </p:spPr>
      </p:pic>
      <p:cxnSp>
        <p:nvCxnSpPr>
          <p:cNvPr id="8" name="Conector recto 7"/>
          <p:cNvCxnSpPr/>
          <p:nvPr/>
        </p:nvCxnSpPr>
        <p:spPr>
          <a:xfrm rot="120000" flipV="1">
            <a:off x="4602481" y="3215640"/>
            <a:ext cx="360000" cy="228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 flipV="1">
            <a:off x="4840605" y="4015740"/>
            <a:ext cx="906780" cy="8572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5124450" y="3613785"/>
            <a:ext cx="196215" cy="48958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 rot="120000">
            <a:off x="5246370" y="3617595"/>
            <a:ext cx="116205" cy="8477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452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4" name="Marcador de contenido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25977" y="2274503"/>
            <a:ext cx="1606151" cy="2859302"/>
          </a:xfrm>
          <a:prstGeom prst="rect">
            <a:avLst/>
          </a:prstGeom>
        </p:spPr>
      </p:pic>
      <p:cxnSp>
        <p:nvCxnSpPr>
          <p:cNvPr id="5" name="Conector recto 4"/>
          <p:cNvCxnSpPr/>
          <p:nvPr/>
        </p:nvCxnSpPr>
        <p:spPr>
          <a:xfrm flipV="1">
            <a:off x="4840605" y="4015740"/>
            <a:ext cx="906780" cy="8572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5124450" y="3613785"/>
            <a:ext cx="196215" cy="48958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 rot="120000">
            <a:off x="5246370" y="3617595"/>
            <a:ext cx="116205" cy="8477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 rot="1440000" flipH="1" flipV="1">
            <a:off x="5261610" y="3617596"/>
            <a:ext cx="89535" cy="84949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 rot="-840000" flipH="1" flipV="1">
            <a:off x="5257800" y="3579495"/>
            <a:ext cx="89535" cy="8875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32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873865" y="1825625"/>
            <a:ext cx="2444270" cy="4351338"/>
          </a:xfrm>
        </p:spPr>
      </p:pic>
      <p:cxnSp>
        <p:nvCxnSpPr>
          <p:cNvPr id="8" name="Conector recto 7"/>
          <p:cNvCxnSpPr/>
          <p:nvPr/>
        </p:nvCxnSpPr>
        <p:spPr>
          <a:xfrm flipV="1">
            <a:off x="4491990" y="3237230"/>
            <a:ext cx="525780" cy="110490"/>
          </a:xfrm>
          <a:prstGeom prst="line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 rot="1620000" flipH="1" flipV="1">
            <a:off x="7160260" y="3862702"/>
            <a:ext cx="101600" cy="41148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H="1" flipV="1">
            <a:off x="4523740" y="3347720"/>
            <a:ext cx="330200" cy="896620"/>
          </a:xfrm>
          <a:prstGeom prst="line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7052627" y="3554729"/>
            <a:ext cx="365760" cy="6096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7709534" y="4404360"/>
            <a:ext cx="1114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 smtClean="0"/>
              <a:t>RESPECTO AL FOSIL </a:t>
            </a:r>
            <a:r>
              <a:rPr lang="es-CO" sz="900" dirty="0" smtClean="0"/>
              <a:t>3:</a:t>
            </a:r>
            <a:endParaRPr lang="es-CO" sz="900" dirty="0" smtClean="0"/>
          </a:p>
          <a:p>
            <a:r>
              <a:rPr lang="es-CO" sz="900" dirty="0" smtClean="0"/>
              <a:t>VERDE=1</a:t>
            </a:r>
          </a:p>
          <a:p>
            <a:r>
              <a:rPr lang="es-CO" sz="900" dirty="0" smtClean="0"/>
              <a:t>Naranja = 2</a:t>
            </a:r>
            <a:r>
              <a:rPr lang="es-CO" sz="900" u="sng" dirty="0" smtClean="0"/>
              <a:t>s</a:t>
            </a:r>
            <a:endParaRPr lang="es-CO" sz="900" dirty="0"/>
          </a:p>
        </p:txBody>
      </p:sp>
      <p:cxnSp>
        <p:nvCxnSpPr>
          <p:cNvPr id="9" name="Conector recto 8"/>
          <p:cNvCxnSpPr/>
          <p:nvPr/>
        </p:nvCxnSpPr>
        <p:spPr>
          <a:xfrm>
            <a:off x="6385560" y="3434080"/>
            <a:ext cx="375920" cy="9702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4523740" y="3347720"/>
            <a:ext cx="231140" cy="3784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800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11" name="Marcador de contenido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64911"/>
            <a:ext cx="11666621" cy="8166636"/>
          </a:xfr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18191">
            <a:off x="5143354" y="1703355"/>
            <a:ext cx="4892089" cy="483780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3017224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3577</TotalTime>
  <Words>9</Words>
  <Application>Microsoft Office PowerPoint</Application>
  <PresentationFormat>Panorámica</PresentationFormat>
  <Paragraphs>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Felipe Forero Sánchez</dc:creator>
  <cp:lastModifiedBy>Daniel Felipe Forero Sánchez</cp:lastModifiedBy>
  <cp:revision>19</cp:revision>
  <dcterms:created xsi:type="dcterms:W3CDTF">2015-09-17T12:43:02Z</dcterms:created>
  <dcterms:modified xsi:type="dcterms:W3CDTF">2015-10-01T13:25:06Z</dcterms:modified>
</cp:coreProperties>
</file>