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3" r:id="rId6"/>
    <p:sldId id="494" r:id="rId7"/>
    <p:sldId id="500" r:id="rId8"/>
    <p:sldId id="495" r:id="rId9"/>
    <p:sldId id="497" r:id="rId10"/>
    <p:sldId id="388" r:id="rId11"/>
    <p:sldId id="492" r:id="rId12"/>
    <p:sldId id="498" r:id="rId13"/>
    <p:sldId id="499" r:id="rId14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B3D1-CBFF-4E16-895D-23E19416734D}" v="8" vWet="12" dt="2024-01-22T19:58:59.301"/>
    <p1510:client id="{EC3F1A53-1DA7-4B01-BD18-2AEE1695CB35}" v="1115" dt="2024-01-22T21:39:11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 Fernando Osorio Diaz" userId="098dd79e-dc77-4774-ac0d-96e783573854" providerId="ADAL" clId="{238AB3D1-CBFF-4E16-895D-23E19416734D}"/>
    <pc:docChg chg="undo custSel addSld delSld modSld">
      <pc:chgData name="Diego  Fernando Osorio Diaz" userId="098dd79e-dc77-4774-ac0d-96e783573854" providerId="ADAL" clId="{238AB3D1-CBFF-4E16-895D-23E19416734D}" dt="2024-01-22T15:12:16.559" v="308" actId="1076"/>
      <pc:docMkLst>
        <pc:docMk/>
      </pc:docMkLst>
      <pc:sldChg chg="delSp modSp mod">
        <pc:chgData name="Diego  Fernando Osorio Diaz" userId="098dd79e-dc77-4774-ac0d-96e783573854" providerId="ADAL" clId="{238AB3D1-CBFF-4E16-895D-23E19416734D}" dt="2024-01-22T15:09:31.775" v="306" actId="478"/>
        <pc:sldMkLst>
          <pc:docMk/>
          <pc:sldMk cId="0" sldId="256"/>
        </pc:sldMkLst>
        <pc:spChg chg="mod">
          <ac:chgData name="Diego  Fernando Osorio Diaz" userId="098dd79e-dc77-4774-ac0d-96e783573854" providerId="ADAL" clId="{238AB3D1-CBFF-4E16-895D-23E19416734D}" dt="2024-01-22T15:09:23.711" v="304" actId="20577"/>
          <ac:spMkLst>
            <pc:docMk/>
            <pc:sldMk cId="0" sldId="256"/>
            <ac:spMk id="3" creationId="{BE92C9A6-F8B8-8D5E-CEDC-905F5D0A1312}"/>
          </ac:spMkLst>
        </pc:spChg>
        <pc:spChg chg="mod">
          <ac:chgData name="Diego  Fernando Osorio Diaz" userId="098dd79e-dc77-4774-ac0d-96e783573854" providerId="ADAL" clId="{238AB3D1-CBFF-4E16-895D-23E19416734D}" dt="2024-01-22T14:11:19.435" v="273" actId="20577"/>
          <ac:spMkLst>
            <pc:docMk/>
            <pc:sldMk cId="0" sldId="256"/>
            <ac:spMk id="4" creationId="{7F443F65-0AE8-1DED-5E6C-8AAF5B84DA7C}"/>
          </ac:spMkLst>
        </pc:spChg>
        <pc:spChg chg="del mod">
          <ac:chgData name="Diego  Fernando Osorio Diaz" userId="098dd79e-dc77-4774-ac0d-96e783573854" providerId="ADAL" clId="{238AB3D1-CBFF-4E16-895D-23E19416734D}" dt="2024-01-22T15:09:31.775" v="306" actId="478"/>
          <ac:spMkLst>
            <pc:docMk/>
            <pc:sldMk cId="0" sldId="256"/>
            <ac:spMk id="3074" creationId="{E492D26E-3738-34C1-123D-445A8C77C514}"/>
          </ac:spMkLst>
        </pc:spChg>
      </pc:sldChg>
      <pc:sldChg chg="addSp delSp modSp mod">
        <pc:chgData name="Diego  Fernando Osorio Diaz" userId="098dd79e-dc77-4774-ac0d-96e783573854" providerId="ADAL" clId="{238AB3D1-CBFF-4E16-895D-23E19416734D}" dt="2024-01-22T14:36:55.025" v="279" actId="1076"/>
        <pc:sldMkLst>
          <pc:docMk/>
          <pc:sldMk cId="3870151623" sldId="388"/>
        </pc:sldMkLst>
        <pc:picChg chg="del">
          <ac:chgData name="Diego  Fernando Osorio Diaz" userId="098dd79e-dc77-4774-ac0d-96e783573854" providerId="ADAL" clId="{238AB3D1-CBFF-4E16-895D-23E19416734D}" dt="2024-01-22T14:36:46.474" v="274" actId="478"/>
          <ac:picMkLst>
            <pc:docMk/>
            <pc:sldMk cId="3870151623" sldId="388"/>
            <ac:picMk id="4" creationId="{4943A3DD-827E-B71A-C54D-5D09C2B3E869}"/>
          </ac:picMkLst>
        </pc:picChg>
        <pc:picChg chg="add mod">
          <ac:chgData name="Diego  Fernando Osorio Diaz" userId="098dd79e-dc77-4774-ac0d-96e783573854" providerId="ADAL" clId="{238AB3D1-CBFF-4E16-895D-23E19416734D}" dt="2024-01-22T14:36:55.025" v="279" actId="1076"/>
          <ac:picMkLst>
            <pc:docMk/>
            <pc:sldMk cId="3870151623" sldId="388"/>
            <ac:picMk id="1026" creationId="{3FF45C6D-8386-61AF-57FB-E33482C14CAB}"/>
          </ac:picMkLst>
        </pc:picChg>
      </pc:sldChg>
      <pc:sldChg chg="del">
        <pc:chgData name="Diego  Fernando Osorio Diaz" userId="098dd79e-dc77-4774-ac0d-96e783573854" providerId="ADAL" clId="{238AB3D1-CBFF-4E16-895D-23E19416734D}" dt="2024-01-22T14:52:40.730" v="281" actId="47"/>
        <pc:sldMkLst>
          <pc:docMk/>
          <pc:sldMk cId="2870098630" sldId="465"/>
        </pc:sldMkLst>
      </pc:sldChg>
      <pc:sldChg chg="del">
        <pc:chgData name="Diego  Fernando Osorio Diaz" userId="098dd79e-dc77-4774-ac0d-96e783573854" providerId="ADAL" clId="{238AB3D1-CBFF-4E16-895D-23E19416734D}" dt="2024-01-22T15:09:02.683" v="301" actId="47"/>
        <pc:sldMkLst>
          <pc:docMk/>
          <pc:sldMk cId="693779741" sldId="466"/>
        </pc:sldMkLst>
      </pc:sldChg>
      <pc:sldChg chg="del">
        <pc:chgData name="Diego  Fernando Osorio Diaz" userId="098dd79e-dc77-4774-ac0d-96e783573854" providerId="ADAL" clId="{238AB3D1-CBFF-4E16-895D-23E19416734D}" dt="2024-01-22T14:37:00.629" v="280" actId="47"/>
        <pc:sldMkLst>
          <pc:docMk/>
          <pc:sldMk cId="3437058036" sldId="480"/>
        </pc:sldMkLst>
      </pc:sldChg>
      <pc:sldChg chg="addSp delSp modSp new mod">
        <pc:chgData name="Diego  Fernando Osorio Diaz" userId="098dd79e-dc77-4774-ac0d-96e783573854" providerId="ADAL" clId="{238AB3D1-CBFF-4E16-895D-23E19416734D}" dt="2024-01-22T15:12:16.559" v="308" actId="1076"/>
        <pc:sldMkLst>
          <pc:docMk/>
          <pc:sldMk cId="1816572709" sldId="492"/>
        </pc:sldMkLst>
        <pc:spChg chg="del">
          <ac:chgData name="Diego  Fernando Osorio Diaz" userId="098dd79e-dc77-4774-ac0d-96e783573854" providerId="ADAL" clId="{238AB3D1-CBFF-4E16-895D-23E19416734D}" dt="2024-01-22T14:52:45.744" v="283" actId="478"/>
          <ac:spMkLst>
            <pc:docMk/>
            <pc:sldMk cId="1816572709" sldId="492"/>
            <ac:spMk id="2" creationId="{5CD91F8F-318F-71B6-DD40-6437C7250E5C}"/>
          </ac:spMkLst>
        </pc:spChg>
        <pc:spChg chg="del">
          <ac:chgData name="Diego  Fernando Osorio Diaz" userId="098dd79e-dc77-4774-ac0d-96e783573854" providerId="ADAL" clId="{238AB3D1-CBFF-4E16-895D-23E19416734D}" dt="2024-01-22T14:52:46.466" v="284" actId="478"/>
          <ac:spMkLst>
            <pc:docMk/>
            <pc:sldMk cId="1816572709" sldId="492"/>
            <ac:spMk id="3" creationId="{EA0AF627-2E02-F5EA-73E5-09F28F70CF4C}"/>
          </ac:spMkLst>
        </pc:spChg>
        <pc:picChg chg="add del mod">
          <ac:chgData name="Diego  Fernando Osorio Diaz" userId="098dd79e-dc77-4774-ac0d-96e783573854" providerId="ADAL" clId="{238AB3D1-CBFF-4E16-895D-23E19416734D}" dt="2024-01-22T14:53:09.619" v="291" actId="478"/>
          <ac:picMkLst>
            <pc:docMk/>
            <pc:sldMk cId="1816572709" sldId="492"/>
            <ac:picMk id="5" creationId="{1E6F8863-2672-CF35-E4A1-7194C5A0D3A3}"/>
          </ac:picMkLst>
        </pc:picChg>
        <pc:picChg chg="add mod">
          <ac:chgData name="Diego  Fernando Osorio Diaz" userId="098dd79e-dc77-4774-ac0d-96e783573854" providerId="ADAL" clId="{238AB3D1-CBFF-4E16-895D-23E19416734D}" dt="2024-01-22T15:12:16.559" v="308" actId="1076"/>
          <ac:picMkLst>
            <pc:docMk/>
            <pc:sldMk cId="1816572709" sldId="492"/>
            <ac:picMk id="7" creationId="{CF4332D2-D8D8-DE86-ECC8-5295B400D729}"/>
          </ac:picMkLst>
        </pc:picChg>
      </pc:sldChg>
      <pc:sldChg chg="new">
        <pc:chgData name="Diego  Fernando Osorio Diaz" userId="098dd79e-dc77-4774-ac0d-96e783573854" providerId="ADAL" clId="{238AB3D1-CBFF-4E16-895D-23E19416734D}" dt="2024-01-22T15:09:12.789" v="302" actId="680"/>
        <pc:sldMkLst>
          <pc:docMk/>
          <pc:sldMk cId="2708641820" sldId="493"/>
        </pc:sldMkLst>
      </pc:sldChg>
    </pc:docChg>
  </pc:docChgLst>
  <pc:docChgLst>
    <pc:chgData name="Diego  Fernando Osorio Diaz" userId="098dd79e-dc77-4774-ac0d-96e783573854" providerId="ADAL" clId="{EC3F1A53-1DA7-4B01-BD18-2AEE1695CB35}"/>
    <pc:docChg chg="undo custSel addSld delSld modSld sldOrd">
      <pc:chgData name="Diego  Fernando Osorio Diaz" userId="098dd79e-dc77-4774-ac0d-96e783573854" providerId="ADAL" clId="{EC3F1A53-1DA7-4B01-BD18-2AEE1695CB35}" dt="2024-01-22T21:39:11.663" v="1126" actId="47"/>
      <pc:docMkLst>
        <pc:docMk/>
      </pc:docMkLst>
      <pc:sldChg chg="modSp mod">
        <pc:chgData name="Diego  Fernando Osorio Diaz" userId="098dd79e-dc77-4774-ac0d-96e783573854" providerId="ADAL" clId="{EC3F1A53-1DA7-4B01-BD18-2AEE1695CB35}" dt="2024-01-22T21:18:47.718" v="582" actId="20577"/>
        <pc:sldMkLst>
          <pc:docMk/>
          <pc:sldMk cId="0" sldId="256"/>
        </pc:sldMkLst>
        <pc:spChg chg="mod">
          <ac:chgData name="Diego  Fernando Osorio Diaz" userId="098dd79e-dc77-4774-ac0d-96e783573854" providerId="ADAL" clId="{EC3F1A53-1DA7-4B01-BD18-2AEE1695CB35}" dt="2024-01-22T21:18:47.718" v="582" actId="20577"/>
          <ac:spMkLst>
            <pc:docMk/>
            <pc:sldMk cId="0" sldId="256"/>
            <ac:spMk id="3" creationId="{BE92C9A6-F8B8-8D5E-CEDC-905F5D0A1312}"/>
          </ac:spMkLst>
        </pc:spChg>
        <pc:spChg chg="mod">
          <ac:chgData name="Diego  Fernando Osorio Diaz" userId="098dd79e-dc77-4774-ac0d-96e783573854" providerId="ADAL" clId="{EC3F1A53-1DA7-4B01-BD18-2AEE1695CB35}" dt="2024-01-22T20:49:48.150" v="432" actId="1076"/>
          <ac:spMkLst>
            <pc:docMk/>
            <pc:sldMk cId="0" sldId="256"/>
            <ac:spMk id="4" creationId="{7F443F65-0AE8-1DED-5E6C-8AAF5B84DA7C}"/>
          </ac:spMkLst>
        </pc:spChg>
      </pc:sldChg>
      <pc:sldChg chg="delSp modSp mod">
        <pc:chgData name="Diego  Fernando Osorio Diaz" userId="098dd79e-dc77-4774-ac0d-96e783573854" providerId="ADAL" clId="{EC3F1A53-1DA7-4B01-BD18-2AEE1695CB35}" dt="2024-01-22T20:48:22.990" v="423" actId="1076"/>
        <pc:sldMkLst>
          <pc:docMk/>
          <pc:sldMk cId="3870151623" sldId="388"/>
        </pc:sldMkLst>
        <pc:spChg chg="del">
          <ac:chgData name="Diego  Fernando Osorio Diaz" userId="098dd79e-dc77-4774-ac0d-96e783573854" providerId="ADAL" clId="{EC3F1A53-1DA7-4B01-BD18-2AEE1695CB35}" dt="2024-01-22T20:48:09.653" v="414" actId="478"/>
          <ac:spMkLst>
            <pc:docMk/>
            <pc:sldMk cId="3870151623" sldId="388"/>
            <ac:spMk id="2" creationId="{418A058F-C6E8-702C-1B42-FA2C01AB0232}"/>
          </ac:spMkLst>
        </pc:spChg>
        <pc:picChg chg="mod">
          <ac:chgData name="Diego  Fernando Osorio Diaz" userId="098dd79e-dc77-4774-ac0d-96e783573854" providerId="ADAL" clId="{EC3F1A53-1DA7-4B01-BD18-2AEE1695CB35}" dt="2024-01-22T20:48:22.990" v="423" actId="1076"/>
          <ac:picMkLst>
            <pc:docMk/>
            <pc:sldMk cId="3870151623" sldId="388"/>
            <ac:picMk id="1026" creationId="{3FF45C6D-8386-61AF-57FB-E33482C14CAB}"/>
          </ac:picMkLst>
        </pc:picChg>
      </pc:sldChg>
      <pc:sldChg chg="del">
        <pc:chgData name="Diego  Fernando Osorio Diaz" userId="098dd79e-dc77-4774-ac0d-96e783573854" providerId="ADAL" clId="{EC3F1A53-1DA7-4B01-BD18-2AEE1695CB35}" dt="2024-01-22T20:16:01.991" v="24" actId="47"/>
        <pc:sldMkLst>
          <pc:docMk/>
          <pc:sldMk cId="122595747" sldId="453"/>
        </pc:sldMkLst>
      </pc:sldChg>
      <pc:sldChg chg="del">
        <pc:chgData name="Diego  Fernando Osorio Diaz" userId="098dd79e-dc77-4774-ac0d-96e783573854" providerId="ADAL" clId="{EC3F1A53-1DA7-4B01-BD18-2AEE1695CB35}" dt="2024-01-22T20:49:02.880" v="430" actId="47"/>
        <pc:sldMkLst>
          <pc:docMk/>
          <pc:sldMk cId="4157274819" sldId="464"/>
        </pc:sldMkLst>
      </pc:sldChg>
      <pc:sldChg chg="del">
        <pc:chgData name="Diego  Fernando Osorio Diaz" userId="098dd79e-dc77-4774-ac0d-96e783573854" providerId="ADAL" clId="{EC3F1A53-1DA7-4B01-BD18-2AEE1695CB35}" dt="2024-01-22T20:15:52.232" v="18" actId="47"/>
        <pc:sldMkLst>
          <pc:docMk/>
          <pc:sldMk cId="96045044" sldId="467"/>
        </pc:sldMkLst>
      </pc:sldChg>
      <pc:sldChg chg="del">
        <pc:chgData name="Diego  Fernando Osorio Diaz" userId="098dd79e-dc77-4774-ac0d-96e783573854" providerId="ADAL" clId="{EC3F1A53-1DA7-4B01-BD18-2AEE1695CB35}" dt="2024-01-22T20:33:27.570" v="115" actId="47"/>
        <pc:sldMkLst>
          <pc:docMk/>
          <pc:sldMk cId="2005820318" sldId="469"/>
        </pc:sldMkLst>
      </pc:sldChg>
      <pc:sldChg chg="del">
        <pc:chgData name="Diego  Fernando Osorio Diaz" userId="098dd79e-dc77-4774-ac0d-96e783573854" providerId="ADAL" clId="{EC3F1A53-1DA7-4B01-BD18-2AEE1695CB35}" dt="2024-01-22T20:15:57.129" v="20" actId="47"/>
        <pc:sldMkLst>
          <pc:docMk/>
          <pc:sldMk cId="3843259097" sldId="470"/>
        </pc:sldMkLst>
      </pc:sldChg>
      <pc:sldChg chg="del">
        <pc:chgData name="Diego  Fernando Osorio Diaz" userId="098dd79e-dc77-4774-ac0d-96e783573854" providerId="ADAL" clId="{EC3F1A53-1DA7-4B01-BD18-2AEE1695CB35}" dt="2024-01-22T20:15:58.066" v="21" actId="47"/>
        <pc:sldMkLst>
          <pc:docMk/>
          <pc:sldMk cId="3418874865" sldId="472"/>
        </pc:sldMkLst>
      </pc:sldChg>
      <pc:sldChg chg="del">
        <pc:chgData name="Diego  Fernando Osorio Diaz" userId="098dd79e-dc77-4774-ac0d-96e783573854" providerId="ADAL" clId="{EC3F1A53-1DA7-4B01-BD18-2AEE1695CB35}" dt="2024-01-22T20:15:59.211" v="22" actId="47"/>
        <pc:sldMkLst>
          <pc:docMk/>
          <pc:sldMk cId="3267732980" sldId="473"/>
        </pc:sldMkLst>
      </pc:sldChg>
      <pc:sldChg chg="addSp delSp modSp del mod">
        <pc:chgData name="Diego  Fernando Osorio Diaz" userId="098dd79e-dc77-4774-ac0d-96e783573854" providerId="ADAL" clId="{EC3F1A53-1DA7-4B01-BD18-2AEE1695CB35}" dt="2024-01-22T20:45:08.671" v="290" actId="47"/>
        <pc:sldMkLst>
          <pc:docMk/>
          <pc:sldMk cId="338795305" sldId="474"/>
        </pc:sldMkLst>
        <pc:picChg chg="add mod">
          <ac:chgData name="Diego  Fernando Osorio Diaz" userId="098dd79e-dc77-4774-ac0d-96e783573854" providerId="ADAL" clId="{EC3F1A53-1DA7-4B01-BD18-2AEE1695CB35}" dt="2024-01-22T20:38:32.798" v="228" actId="1076"/>
          <ac:picMkLst>
            <pc:docMk/>
            <pc:sldMk cId="338795305" sldId="474"/>
            <ac:picMk id="3" creationId="{92262B75-5947-637F-79F3-FF7E8987B084}"/>
          </ac:picMkLst>
        </pc:picChg>
        <pc:picChg chg="del">
          <ac:chgData name="Diego  Fernando Osorio Diaz" userId="098dd79e-dc77-4774-ac0d-96e783573854" providerId="ADAL" clId="{EC3F1A53-1DA7-4B01-BD18-2AEE1695CB35}" dt="2024-01-22T20:35:01.664" v="205" actId="478"/>
          <ac:picMkLst>
            <pc:docMk/>
            <pc:sldMk cId="338795305" sldId="474"/>
            <ac:picMk id="5" creationId="{DF988B7A-45C1-BEF1-AD40-43BED3EDD384}"/>
          </ac:picMkLst>
        </pc:picChg>
      </pc:sldChg>
      <pc:sldChg chg="del">
        <pc:chgData name="Diego  Fernando Osorio Diaz" userId="098dd79e-dc77-4774-ac0d-96e783573854" providerId="ADAL" clId="{EC3F1A53-1DA7-4B01-BD18-2AEE1695CB35}" dt="2024-01-22T20:16:01.214" v="23" actId="47"/>
        <pc:sldMkLst>
          <pc:docMk/>
          <pc:sldMk cId="4052083533" sldId="475"/>
        </pc:sldMkLst>
      </pc:sldChg>
      <pc:sldChg chg="del">
        <pc:chgData name="Diego  Fernando Osorio Diaz" userId="098dd79e-dc77-4774-ac0d-96e783573854" providerId="ADAL" clId="{EC3F1A53-1DA7-4B01-BD18-2AEE1695CB35}" dt="2024-01-22T20:15:56.173" v="19" actId="47"/>
        <pc:sldMkLst>
          <pc:docMk/>
          <pc:sldMk cId="2475556241" sldId="488"/>
        </pc:sldMkLst>
      </pc:sldChg>
      <pc:sldChg chg="del">
        <pc:chgData name="Diego  Fernando Osorio Diaz" userId="098dd79e-dc77-4774-ac0d-96e783573854" providerId="ADAL" clId="{EC3F1A53-1DA7-4B01-BD18-2AEE1695CB35}" dt="2024-01-22T20:43:29.852" v="267" actId="47"/>
        <pc:sldMkLst>
          <pc:docMk/>
          <pc:sldMk cId="3311372646" sldId="490"/>
        </pc:sldMkLst>
      </pc:sldChg>
      <pc:sldChg chg="del">
        <pc:chgData name="Diego  Fernando Osorio Diaz" userId="098dd79e-dc77-4774-ac0d-96e783573854" providerId="ADAL" clId="{EC3F1A53-1DA7-4B01-BD18-2AEE1695CB35}" dt="2024-01-22T20:17:40.726" v="67" actId="47"/>
        <pc:sldMkLst>
          <pc:docMk/>
          <pc:sldMk cId="3534947197" sldId="491"/>
        </pc:sldMkLst>
      </pc:sldChg>
      <pc:sldChg chg="addSp delSp modSp mod">
        <pc:chgData name="Diego  Fernando Osorio Diaz" userId="098dd79e-dc77-4774-ac0d-96e783573854" providerId="ADAL" clId="{EC3F1A53-1DA7-4B01-BD18-2AEE1695CB35}" dt="2024-01-22T21:03:44.214" v="533" actId="1076"/>
        <pc:sldMkLst>
          <pc:docMk/>
          <pc:sldMk cId="1816572709" sldId="492"/>
        </pc:sldMkLst>
        <pc:graphicFrameChg chg="add mod">
          <ac:chgData name="Diego  Fernando Osorio Diaz" userId="098dd79e-dc77-4774-ac0d-96e783573854" providerId="ADAL" clId="{EC3F1A53-1DA7-4B01-BD18-2AEE1695CB35}" dt="2024-01-22T21:03:35.734" v="529"/>
          <ac:graphicFrameMkLst>
            <pc:docMk/>
            <pc:sldMk cId="1816572709" sldId="492"/>
            <ac:graphicFrameMk id="8" creationId="{E38904CD-62FE-DC5C-E87F-B965137286F2}"/>
          </ac:graphicFrameMkLst>
        </pc:graphicFrameChg>
        <pc:picChg chg="add del mod">
          <ac:chgData name="Diego  Fernando Osorio Diaz" userId="098dd79e-dc77-4774-ac0d-96e783573854" providerId="ADAL" clId="{EC3F1A53-1DA7-4B01-BD18-2AEE1695CB35}" dt="2024-01-22T21:03:16.285" v="526" actId="478"/>
          <ac:picMkLst>
            <pc:docMk/>
            <pc:sldMk cId="1816572709" sldId="492"/>
            <ac:picMk id="2" creationId="{20606BD3-09CE-3470-7B64-1847FA996C8B}"/>
          </ac:picMkLst>
        </pc:picChg>
        <pc:picChg chg="add del mod">
          <ac:chgData name="Diego  Fernando Osorio Diaz" userId="098dd79e-dc77-4774-ac0d-96e783573854" providerId="ADAL" clId="{EC3F1A53-1DA7-4B01-BD18-2AEE1695CB35}" dt="2024-01-22T20:42:30.011" v="264" actId="478"/>
          <ac:picMkLst>
            <pc:docMk/>
            <pc:sldMk cId="1816572709" sldId="492"/>
            <ac:picMk id="4" creationId="{2CE82422-9BF4-51F4-1F6B-CA9F72DA5458}"/>
          </ac:picMkLst>
        </pc:picChg>
        <pc:picChg chg="add mod">
          <ac:chgData name="Diego  Fernando Osorio Diaz" userId="098dd79e-dc77-4774-ac0d-96e783573854" providerId="ADAL" clId="{EC3F1A53-1DA7-4B01-BD18-2AEE1695CB35}" dt="2024-01-22T21:03:34.950" v="528" actId="1076"/>
          <ac:picMkLst>
            <pc:docMk/>
            <pc:sldMk cId="1816572709" sldId="492"/>
            <ac:picMk id="6" creationId="{82D4E7AE-D7DD-8F85-6F87-1DBF030E7021}"/>
          </ac:picMkLst>
        </pc:picChg>
        <pc:picChg chg="mod">
          <ac:chgData name="Diego  Fernando Osorio Diaz" userId="098dd79e-dc77-4774-ac0d-96e783573854" providerId="ADAL" clId="{EC3F1A53-1DA7-4B01-BD18-2AEE1695CB35}" dt="2024-01-22T21:03:30.326" v="527" actId="1076"/>
          <ac:picMkLst>
            <pc:docMk/>
            <pc:sldMk cId="1816572709" sldId="492"/>
            <ac:picMk id="7" creationId="{CF4332D2-D8D8-DE86-ECC8-5295B400D729}"/>
          </ac:picMkLst>
        </pc:picChg>
        <pc:picChg chg="add mod">
          <ac:chgData name="Diego  Fernando Osorio Diaz" userId="098dd79e-dc77-4774-ac0d-96e783573854" providerId="ADAL" clId="{EC3F1A53-1DA7-4B01-BD18-2AEE1695CB35}" dt="2024-01-22T21:03:44.214" v="533" actId="1076"/>
          <ac:picMkLst>
            <pc:docMk/>
            <pc:sldMk cId="1816572709" sldId="492"/>
            <ac:picMk id="9" creationId="{659A9187-C68B-338A-31C6-80666903D1B3}"/>
          </ac:picMkLst>
        </pc:picChg>
      </pc:sldChg>
      <pc:sldChg chg="addSp delSp modSp mod">
        <pc:chgData name="Diego  Fernando Osorio Diaz" userId="098dd79e-dc77-4774-ac0d-96e783573854" providerId="ADAL" clId="{EC3F1A53-1DA7-4B01-BD18-2AEE1695CB35}" dt="2024-01-22T21:00:25.943" v="520" actId="1076"/>
        <pc:sldMkLst>
          <pc:docMk/>
          <pc:sldMk cId="2708641820" sldId="493"/>
        </pc:sldMkLst>
        <pc:spChg chg="del">
          <ac:chgData name="Diego  Fernando Osorio Diaz" userId="098dd79e-dc77-4774-ac0d-96e783573854" providerId="ADAL" clId="{EC3F1A53-1DA7-4B01-BD18-2AEE1695CB35}" dt="2024-01-22T19:59:24.159" v="1" actId="478"/>
          <ac:spMkLst>
            <pc:docMk/>
            <pc:sldMk cId="2708641820" sldId="493"/>
            <ac:spMk id="2" creationId="{40F5EEB0-B3B2-A92F-1265-71E165B3D331}"/>
          </ac:spMkLst>
        </pc:spChg>
        <pc:spChg chg="del">
          <ac:chgData name="Diego  Fernando Osorio Diaz" userId="098dd79e-dc77-4774-ac0d-96e783573854" providerId="ADAL" clId="{EC3F1A53-1DA7-4B01-BD18-2AEE1695CB35}" dt="2024-01-22T19:59:25.386" v="2" actId="478"/>
          <ac:spMkLst>
            <pc:docMk/>
            <pc:sldMk cId="2708641820" sldId="493"/>
            <ac:spMk id="3" creationId="{0784B56A-15E7-6F16-6DF4-6C9A509BCDB7}"/>
          </ac:spMkLst>
        </pc:spChg>
        <pc:picChg chg="add mod">
          <ac:chgData name="Diego  Fernando Osorio Diaz" userId="098dd79e-dc77-4774-ac0d-96e783573854" providerId="ADAL" clId="{EC3F1A53-1DA7-4B01-BD18-2AEE1695CB35}" dt="2024-01-22T21:00:25.943" v="520" actId="1076"/>
          <ac:picMkLst>
            <pc:docMk/>
            <pc:sldMk cId="2708641820" sldId="493"/>
            <ac:picMk id="5" creationId="{001F6514-EA09-5AED-005B-95D43364949A}"/>
          </ac:picMkLst>
        </pc:picChg>
      </pc:sldChg>
      <pc:sldChg chg="addSp delSp modSp new mod ord">
        <pc:chgData name="Diego  Fernando Osorio Diaz" userId="098dd79e-dc77-4774-ac0d-96e783573854" providerId="ADAL" clId="{EC3F1A53-1DA7-4B01-BD18-2AEE1695CB35}" dt="2024-01-22T21:00:40.171" v="523"/>
        <pc:sldMkLst>
          <pc:docMk/>
          <pc:sldMk cId="1958802649" sldId="494"/>
        </pc:sldMkLst>
        <pc:spChg chg="del">
          <ac:chgData name="Diego  Fernando Osorio Diaz" userId="098dd79e-dc77-4774-ac0d-96e783573854" providerId="ADAL" clId="{EC3F1A53-1DA7-4B01-BD18-2AEE1695CB35}" dt="2024-01-22T20:10:10.568" v="8" actId="478"/>
          <ac:spMkLst>
            <pc:docMk/>
            <pc:sldMk cId="1958802649" sldId="494"/>
            <ac:spMk id="2" creationId="{C4F5F880-E01A-4E52-0DD1-5BF19449ABD6}"/>
          </ac:spMkLst>
        </pc:spChg>
        <pc:spChg chg="del">
          <ac:chgData name="Diego  Fernando Osorio Diaz" userId="098dd79e-dc77-4774-ac0d-96e783573854" providerId="ADAL" clId="{EC3F1A53-1DA7-4B01-BD18-2AEE1695CB35}" dt="2024-01-22T20:10:09.869" v="7" actId="478"/>
          <ac:spMkLst>
            <pc:docMk/>
            <pc:sldMk cId="1958802649" sldId="494"/>
            <ac:spMk id="3" creationId="{EAE4EE44-0B60-AF4D-C5BE-9BDAF88461C0}"/>
          </ac:spMkLst>
        </pc:spChg>
        <pc:picChg chg="add del mod">
          <ac:chgData name="Diego  Fernando Osorio Diaz" userId="098dd79e-dc77-4774-ac0d-96e783573854" providerId="ADAL" clId="{EC3F1A53-1DA7-4B01-BD18-2AEE1695CB35}" dt="2024-01-22T20:10:21.560" v="13" actId="478"/>
          <ac:picMkLst>
            <pc:docMk/>
            <pc:sldMk cId="1958802649" sldId="494"/>
            <ac:picMk id="5" creationId="{A69E0387-4DB3-5E3C-81AD-180EC135AE91}"/>
          </ac:picMkLst>
        </pc:picChg>
        <pc:picChg chg="add mod">
          <ac:chgData name="Diego  Fernando Osorio Diaz" userId="098dd79e-dc77-4774-ac0d-96e783573854" providerId="ADAL" clId="{EC3F1A53-1DA7-4B01-BD18-2AEE1695CB35}" dt="2024-01-22T21:00:29.518" v="521" actId="14100"/>
          <ac:picMkLst>
            <pc:docMk/>
            <pc:sldMk cId="1958802649" sldId="494"/>
            <ac:picMk id="7" creationId="{52C44B28-A156-9454-B866-A44DB61AE2E8}"/>
          </ac:picMkLst>
        </pc:picChg>
      </pc:sldChg>
      <pc:sldChg chg="modSp new mod">
        <pc:chgData name="Diego  Fernando Osorio Diaz" userId="098dd79e-dc77-4774-ac0d-96e783573854" providerId="ADAL" clId="{EC3F1A53-1DA7-4B01-BD18-2AEE1695CB35}" dt="2024-01-22T21:14:07.506" v="552" actId="113"/>
        <pc:sldMkLst>
          <pc:docMk/>
          <pc:sldMk cId="2338920897" sldId="495"/>
        </pc:sldMkLst>
        <pc:spChg chg="mod">
          <ac:chgData name="Diego  Fernando Osorio Diaz" userId="098dd79e-dc77-4774-ac0d-96e783573854" providerId="ADAL" clId="{EC3F1A53-1DA7-4B01-BD18-2AEE1695CB35}" dt="2024-01-22T20:17:32.739" v="66" actId="20577"/>
          <ac:spMkLst>
            <pc:docMk/>
            <pc:sldMk cId="2338920897" sldId="495"/>
            <ac:spMk id="2" creationId="{42D46F41-60D7-7D7A-9D82-D3E9C7BCBF8A}"/>
          </ac:spMkLst>
        </pc:spChg>
        <pc:spChg chg="mod">
          <ac:chgData name="Diego  Fernando Osorio Diaz" userId="098dd79e-dc77-4774-ac0d-96e783573854" providerId="ADAL" clId="{EC3F1A53-1DA7-4B01-BD18-2AEE1695CB35}" dt="2024-01-22T21:14:07.506" v="552" actId="113"/>
          <ac:spMkLst>
            <pc:docMk/>
            <pc:sldMk cId="2338920897" sldId="495"/>
            <ac:spMk id="3" creationId="{F4DE5EAC-BB38-BE23-6D0F-1900DE3EA4A9}"/>
          </ac:spMkLst>
        </pc:spChg>
      </pc:sldChg>
      <pc:sldChg chg="addSp delSp modSp new del mod">
        <pc:chgData name="Diego  Fernando Osorio Diaz" userId="098dd79e-dc77-4774-ac0d-96e783573854" providerId="ADAL" clId="{EC3F1A53-1DA7-4B01-BD18-2AEE1695CB35}" dt="2024-01-22T20:42:56.372" v="266" actId="47"/>
        <pc:sldMkLst>
          <pc:docMk/>
          <pc:sldMk cId="326146956" sldId="496"/>
        </pc:sldMkLst>
        <pc:spChg chg="del">
          <ac:chgData name="Diego  Fernando Osorio Diaz" userId="098dd79e-dc77-4774-ac0d-96e783573854" providerId="ADAL" clId="{EC3F1A53-1DA7-4B01-BD18-2AEE1695CB35}" dt="2024-01-22T20:18:22.244" v="73" actId="478"/>
          <ac:spMkLst>
            <pc:docMk/>
            <pc:sldMk cId="326146956" sldId="496"/>
            <ac:spMk id="2" creationId="{7A0B0271-B2FA-A656-DC8D-183A86225A8F}"/>
          </ac:spMkLst>
        </pc:spChg>
        <pc:spChg chg="del">
          <ac:chgData name="Diego  Fernando Osorio Diaz" userId="098dd79e-dc77-4774-ac0d-96e783573854" providerId="ADAL" clId="{EC3F1A53-1DA7-4B01-BD18-2AEE1695CB35}" dt="2024-01-22T20:18:21.364" v="72" actId="478"/>
          <ac:spMkLst>
            <pc:docMk/>
            <pc:sldMk cId="326146956" sldId="496"/>
            <ac:spMk id="3" creationId="{1B16C55C-97AB-FB16-2548-5DD8898DDE9E}"/>
          </ac:spMkLst>
        </pc:spChg>
        <pc:picChg chg="add del mod">
          <ac:chgData name="Diego  Fernando Osorio Diaz" userId="098dd79e-dc77-4774-ac0d-96e783573854" providerId="ADAL" clId="{EC3F1A53-1DA7-4B01-BD18-2AEE1695CB35}" dt="2024-01-22T20:18:30.229" v="79" actId="478"/>
          <ac:picMkLst>
            <pc:docMk/>
            <pc:sldMk cId="326146956" sldId="496"/>
            <ac:picMk id="5" creationId="{C888E6C4-1343-9217-6157-B6C49CB3ED1D}"/>
          </ac:picMkLst>
        </pc:picChg>
        <pc:picChg chg="add mod">
          <ac:chgData name="Diego  Fernando Osorio Diaz" userId="098dd79e-dc77-4774-ac0d-96e783573854" providerId="ADAL" clId="{EC3F1A53-1DA7-4B01-BD18-2AEE1695CB35}" dt="2024-01-22T20:31:33.933" v="101" actId="1076"/>
          <ac:picMkLst>
            <pc:docMk/>
            <pc:sldMk cId="326146956" sldId="496"/>
            <ac:picMk id="7" creationId="{20408AE9-ACE1-5C07-65BE-2C5213454543}"/>
          </ac:picMkLst>
        </pc:picChg>
        <pc:picChg chg="add mod">
          <ac:chgData name="Diego  Fernando Osorio Diaz" userId="098dd79e-dc77-4774-ac0d-96e783573854" providerId="ADAL" clId="{EC3F1A53-1DA7-4B01-BD18-2AEE1695CB35}" dt="2024-01-22T20:31:38.605" v="105" actId="1076"/>
          <ac:picMkLst>
            <pc:docMk/>
            <pc:sldMk cId="326146956" sldId="496"/>
            <ac:picMk id="9" creationId="{13051ABF-7C73-D63A-A6EC-19F0005BBE4C}"/>
          </ac:picMkLst>
        </pc:picChg>
      </pc:sldChg>
      <pc:sldChg chg="modSp new mod">
        <pc:chgData name="Diego  Fernando Osorio Diaz" userId="098dd79e-dc77-4774-ac0d-96e783573854" providerId="ADAL" clId="{EC3F1A53-1DA7-4B01-BD18-2AEE1695CB35}" dt="2024-01-22T21:30:41.823" v="1083" actId="20577"/>
        <pc:sldMkLst>
          <pc:docMk/>
          <pc:sldMk cId="1212292086" sldId="497"/>
        </pc:sldMkLst>
        <pc:spChg chg="mod">
          <ac:chgData name="Diego  Fernando Osorio Diaz" userId="098dd79e-dc77-4774-ac0d-96e783573854" providerId="ADAL" clId="{EC3F1A53-1DA7-4B01-BD18-2AEE1695CB35}" dt="2024-01-22T20:34:15.548" v="201" actId="20577"/>
          <ac:spMkLst>
            <pc:docMk/>
            <pc:sldMk cId="1212292086" sldId="497"/>
            <ac:spMk id="2" creationId="{D08406F7-C3B1-F513-2143-9CD352A56979}"/>
          </ac:spMkLst>
        </pc:spChg>
        <pc:spChg chg="mod">
          <ac:chgData name="Diego  Fernando Osorio Diaz" userId="098dd79e-dc77-4774-ac0d-96e783573854" providerId="ADAL" clId="{EC3F1A53-1DA7-4B01-BD18-2AEE1695CB35}" dt="2024-01-22T21:30:41.823" v="1083" actId="20577"/>
          <ac:spMkLst>
            <pc:docMk/>
            <pc:sldMk cId="1212292086" sldId="497"/>
            <ac:spMk id="3" creationId="{7766E7D0-0B91-320B-7D5F-9E08DA0B617A}"/>
          </ac:spMkLst>
        </pc:spChg>
      </pc:sldChg>
      <pc:sldChg chg="modSp new del mod">
        <pc:chgData name="Diego  Fernando Osorio Diaz" userId="098dd79e-dc77-4774-ac0d-96e783573854" providerId="ADAL" clId="{EC3F1A53-1DA7-4B01-BD18-2AEE1695CB35}" dt="2024-01-22T20:34:10.557" v="187" actId="47"/>
        <pc:sldMkLst>
          <pc:docMk/>
          <pc:sldMk cId="1700744372" sldId="497"/>
        </pc:sldMkLst>
        <pc:spChg chg="mod">
          <ac:chgData name="Diego  Fernando Osorio Diaz" userId="098dd79e-dc77-4774-ac0d-96e783573854" providerId="ADAL" clId="{EC3F1A53-1DA7-4B01-BD18-2AEE1695CB35}" dt="2024-01-22T20:33:50.062" v="146" actId="20577"/>
          <ac:spMkLst>
            <pc:docMk/>
            <pc:sldMk cId="1700744372" sldId="497"/>
            <ac:spMk id="2" creationId="{284FDB49-6F0F-FA51-8BD9-D414A42888FA}"/>
          </ac:spMkLst>
        </pc:spChg>
        <pc:spChg chg="mod">
          <ac:chgData name="Diego  Fernando Osorio Diaz" userId="098dd79e-dc77-4774-ac0d-96e783573854" providerId="ADAL" clId="{EC3F1A53-1DA7-4B01-BD18-2AEE1695CB35}" dt="2024-01-22T20:34:00.484" v="186" actId="20577"/>
          <ac:spMkLst>
            <pc:docMk/>
            <pc:sldMk cId="1700744372" sldId="497"/>
            <ac:spMk id="3" creationId="{CE27F611-80D5-22D8-83B5-E67799B9A5A8}"/>
          </ac:spMkLst>
        </pc:spChg>
      </pc:sldChg>
      <pc:sldChg chg="addSp delSp modSp new mod">
        <pc:chgData name="Diego  Fernando Osorio Diaz" userId="098dd79e-dc77-4774-ac0d-96e783573854" providerId="ADAL" clId="{EC3F1A53-1DA7-4B01-BD18-2AEE1695CB35}" dt="2024-01-22T20:38:46.349" v="235" actId="1076"/>
        <pc:sldMkLst>
          <pc:docMk/>
          <pc:sldMk cId="2265283936" sldId="498"/>
        </pc:sldMkLst>
        <pc:spChg chg="del">
          <ac:chgData name="Diego  Fernando Osorio Diaz" userId="098dd79e-dc77-4774-ac0d-96e783573854" providerId="ADAL" clId="{EC3F1A53-1DA7-4B01-BD18-2AEE1695CB35}" dt="2024-01-22T20:35:59.246" v="214" actId="478"/>
          <ac:spMkLst>
            <pc:docMk/>
            <pc:sldMk cId="2265283936" sldId="498"/>
            <ac:spMk id="2" creationId="{686D4980-302C-5187-F441-4E6C0C9AADED}"/>
          </ac:spMkLst>
        </pc:spChg>
        <pc:spChg chg="del">
          <ac:chgData name="Diego  Fernando Osorio Diaz" userId="098dd79e-dc77-4774-ac0d-96e783573854" providerId="ADAL" clId="{EC3F1A53-1DA7-4B01-BD18-2AEE1695CB35}" dt="2024-01-22T20:35:57.787" v="213" actId="478"/>
          <ac:spMkLst>
            <pc:docMk/>
            <pc:sldMk cId="2265283936" sldId="498"/>
            <ac:spMk id="3" creationId="{0B8E4F93-21ED-B843-E750-1394BAEBC4EE}"/>
          </ac:spMkLst>
        </pc:spChg>
        <pc:picChg chg="add mod">
          <ac:chgData name="Diego  Fernando Osorio Diaz" userId="098dd79e-dc77-4774-ac0d-96e783573854" providerId="ADAL" clId="{EC3F1A53-1DA7-4B01-BD18-2AEE1695CB35}" dt="2024-01-22T20:38:41.759" v="232" actId="1076"/>
          <ac:picMkLst>
            <pc:docMk/>
            <pc:sldMk cId="2265283936" sldId="498"/>
            <ac:picMk id="5" creationId="{14177DA2-BED2-F035-A6B1-E9D7F3E98108}"/>
          </ac:picMkLst>
        </pc:picChg>
        <pc:picChg chg="add mod">
          <ac:chgData name="Diego  Fernando Osorio Diaz" userId="098dd79e-dc77-4774-ac0d-96e783573854" providerId="ADAL" clId="{EC3F1A53-1DA7-4B01-BD18-2AEE1695CB35}" dt="2024-01-22T20:38:46.349" v="235" actId="1076"/>
          <ac:picMkLst>
            <pc:docMk/>
            <pc:sldMk cId="2265283936" sldId="498"/>
            <ac:picMk id="7" creationId="{8178410C-7AE6-E8DA-8C6D-CB261D2403F9}"/>
          </ac:picMkLst>
        </pc:picChg>
      </pc:sldChg>
      <pc:sldChg chg="addSp delSp modSp new mod">
        <pc:chgData name="Diego  Fernando Osorio Diaz" userId="098dd79e-dc77-4774-ac0d-96e783573854" providerId="ADAL" clId="{EC3F1A53-1DA7-4B01-BD18-2AEE1695CB35}" dt="2024-01-22T21:38:57.793" v="1105" actId="1076"/>
        <pc:sldMkLst>
          <pc:docMk/>
          <pc:sldMk cId="2044540246" sldId="499"/>
        </pc:sldMkLst>
        <pc:spChg chg="mod">
          <ac:chgData name="Diego  Fernando Osorio Diaz" userId="098dd79e-dc77-4774-ac0d-96e783573854" providerId="ADAL" clId="{EC3F1A53-1DA7-4B01-BD18-2AEE1695CB35}" dt="2024-01-22T20:45:21.794" v="316" actId="20577"/>
          <ac:spMkLst>
            <pc:docMk/>
            <pc:sldMk cId="2044540246" sldId="499"/>
            <ac:spMk id="2" creationId="{49959780-1D10-9AD6-CDA8-E3B8FB823E12}"/>
          </ac:spMkLst>
        </pc:spChg>
        <pc:spChg chg="del">
          <ac:chgData name="Diego  Fernando Osorio Diaz" userId="098dd79e-dc77-4774-ac0d-96e783573854" providerId="ADAL" clId="{EC3F1A53-1DA7-4B01-BD18-2AEE1695CB35}" dt="2024-01-22T20:45:35.707" v="317" actId="478"/>
          <ac:spMkLst>
            <pc:docMk/>
            <pc:sldMk cId="2044540246" sldId="499"/>
            <ac:spMk id="3" creationId="{371388DE-647C-7451-2D2D-8445313BDD1F}"/>
          </ac:spMkLst>
        </pc:spChg>
        <pc:picChg chg="add del mod">
          <ac:chgData name="Diego  Fernando Osorio Diaz" userId="098dd79e-dc77-4774-ac0d-96e783573854" providerId="ADAL" clId="{EC3F1A53-1DA7-4B01-BD18-2AEE1695CB35}" dt="2024-01-22T21:36:28.519" v="1087" actId="21"/>
          <ac:picMkLst>
            <pc:docMk/>
            <pc:sldMk cId="2044540246" sldId="499"/>
            <ac:picMk id="5" creationId="{2EF54A03-91DB-ACC7-FF40-7E2A209A3674}"/>
          </ac:picMkLst>
        </pc:picChg>
        <pc:picChg chg="add mod">
          <ac:chgData name="Diego  Fernando Osorio Diaz" userId="098dd79e-dc77-4774-ac0d-96e783573854" providerId="ADAL" clId="{EC3F1A53-1DA7-4B01-BD18-2AEE1695CB35}" dt="2024-01-22T21:38:57.793" v="1105" actId="1076"/>
          <ac:picMkLst>
            <pc:docMk/>
            <pc:sldMk cId="2044540246" sldId="499"/>
            <ac:picMk id="6" creationId="{2EF54A03-91DB-ACC7-FF40-7E2A209A3674}"/>
          </ac:picMkLst>
        </pc:picChg>
      </pc:sldChg>
      <pc:sldChg chg="new del">
        <pc:chgData name="Diego  Fernando Osorio Diaz" userId="098dd79e-dc77-4774-ac0d-96e783573854" providerId="ADAL" clId="{EC3F1A53-1DA7-4B01-BD18-2AEE1695CB35}" dt="2024-01-22T21:14:22.720" v="553" actId="47"/>
        <pc:sldMkLst>
          <pc:docMk/>
          <pc:sldMk cId="2184901040" sldId="500"/>
        </pc:sldMkLst>
      </pc:sldChg>
      <pc:sldChg chg="addSp delSp modSp new mod">
        <pc:chgData name="Diego  Fernando Osorio Diaz" userId="098dd79e-dc77-4774-ac0d-96e783573854" providerId="ADAL" clId="{EC3F1A53-1DA7-4B01-BD18-2AEE1695CB35}" dt="2024-01-22T21:18:32.863" v="577" actId="1076"/>
        <pc:sldMkLst>
          <pc:docMk/>
          <pc:sldMk cId="4157645205" sldId="500"/>
        </pc:sldMkLst>
        <pc:spChg chg="del">
          <ac:chgData name="Diego  Fernando Osorio Diaz" userId="098dd79e-dc77-4774-ac0d-96e783573854" providerId="ADAL" clId="{EC3F1A53-1DA7-4B01-BD18-2AEE1695CB35}" dt="2024-01-22T21:16:27.367" v="556" actId="478"/>
          <ac:spMkLst>
            <pc:docMk/>
            <pc:sldMk cId="4157645205" sldId="500"/>
            <ac:spMk id="2" creationId="{900FB798-3F3B-863C-23B8-41F6E57AB247}"/>
          </ac:spMkLst>
        </pc:spChg>
        <pc:spChg chg="del">
          <ac:chgData name="Diego  Fernando Osorio Diaz" userId="098dd79e-dc77-4774-ac0d-96e783573854" providerId="ADAL" clId="{EC3F1A53-1DA7-4B01-BD18-2AEE1695CB35}" dt="2024-01-22T21:16:28.208" v="557" actId="478"/>
          <ac:spMkLst>
            <pc:docMk/>
            <pc:sldMk cId="4157645205" sldId="500"/>
            <ac:spMk id="3" creationId="{EF370176-A5FA-B2C1-E4CF-49B65C14BB3E}"/>
          </ac:spMkLst>
        </pc:spChg>
        <pc:picChg chg="add mod">
          <ac:chgData name="Diego  Fernando Osorio Diaz" userId="098dd79e-dc77-4774-ac0d-96e783573854" providerId="ADAL" clId="{EC3F1A53-1DA7-4B01-BD18-2AEE1695CB35}" dt="2024-01-22T21:18:29.160" v="574" actId="1076"/>
          <ac:picMkLst>
            <pc:docMk/>
            <pc:sldMk cId="4157645205" sldId="500"/>
            <ac:picMk id="5" creationId="{CCD5F734-9D06-1705-F00A-C9C8AD13C67E}"/>
          </ac:picMkLst>
        </pc:picChg>
        <pc:picChg chg="add mod">
          <ac:chgData name="Diego  Fernando Osorio Diaz" userId="098dd79e-dc77-4774-ac0d-96e783573854" providerId="ADAL" clId="{EC3F1A53-1DA7-4B01-BD18-2AEE1695CB35}" dt="2024-01-22T21:18:32.863" v="577" actId="1076"/>
          <ac:picMkLst>
            <pc:docMk/>
            <pc:sldMk cId="4157645205" sldId="500"/>
            <ac:picMk id="7" creationId="{F5DC2AC0-F1BA-8B25-9A1D-01AA81023661}"/>
          </ac:picMkLst>
        </pc:picChg>
      </pc:sldChg>
      <pc:sldChg chg="new del">
        <pc:chgData name="Diego  Fernando Osorio Diaz" userId="098dd79e-dc77-4774-ac0d-96e783573854" providerId="ADAL" clId="{EC3F1A53-1DA7-4B01-BD18-2AEE1695CB35}" dt="2024-01-22T21:18:39.277" v="578" actId="47"/>
        <pc:sldMkLst>
          <pc:docMk/>
          <pc:sldMk cId="1122501233" sldId="501"/>
        </pc:sldMkLst>
      </pc:sldChg>
      <pc:sldChg chg="delSp modSp new del mod">
        <pc:chgData name="Diego  Fernando Osorio Diaz" userId="098dd79e-dc77-4774-ac0d-96e783573854" providerId="ADAL" clId="{EC3F1A53-1DA7-4B01-BD18-2AEE1695CB35}" dt="2024-01-22T21:39:11.663" v="1126" actId="47"/>
        <pc:sldMkLst>
          <pc:docMk/>
          <pc:sldMk cId="1398239628" sldId="501"/>
        </pc:sldMkLst>
        <pc:spChg chg="mod">
          <ac:chgData name="Diego  Fernando Osorio Diaz" userId="098dd79e-dc77-4774-ac0d-96e783573854" providerId="ADAL" clId="{EC3F1A53-1DA7-4B01-BD18-2AEE1695CB35}" dt="2024-01-22T21:39:05.167" v="1124" actId="20577"/>
          <ac:spMkLst>
            <pc:docMk/>
            <pc:sldMk cId="1398239628" sldId="501"/>
            <ac:spMk id="2" creationId="{6805E617-0E71-BC92-75D6-43AC6240E67F}"/>
          </ac:spMkLst>
        </pc:spChg>
        <pc:spChg chg="del">
          <ac:chgData name="Diego  Fernando Osorio Diaz" userId="098dd79e-dc77-4774-ac0d-96e783573854" providerId="ADAL" clId="{EC3F1A53-1DA7-4B01-BD18-2AEE1695CB35}" dt="2024-01-22T21:39:07.783" v="1125" actId="478"/>
          <ac:spMkLst>
            <pc:docMk/>
            <pc:sldMk cId="1398239628" sldId="501"/>
            <ac:spMk id="3" creationId="{1FC9EE82-32E4-F2FC-2D12-BFAEA380D697}"/>
          </ac:spMkLst>
        </pc:spChg>
      </pc:sldChg>
      <pc:sldChg chg="new del">
        <pc:chgData name="Diego  Fernando Osorio Diaz" userId="098dd79e-dc77-4774-ac0d-96e783573854" providerId="ADAL" clId="{EC3F1A53-1DA7-4B01-BD18-2AEE1695CB35}" dt="2024-01-22T20:53:24.682" v="463" actId="47"/>
        <pc:sldMkLst>
          <pc:docMk/>
          <pc:sldMk cId="2512951381" sldId="501"/>
        </pc:sldMkLst>
      </pc:sldChg>
      <pc:sldChg chg="addSp delSp modSp new del mod">
        <pc:chgData name="Diego  Fernando Osorio Diaz" userId="098dd79e-dc77-4774-ac0d-96e783573854" providerId="ADAL" clId="{EC3F1A53-1DA7-4B01-BD18-2AEE1695CB35}" dt="2024-01-22T21:38:10.089" v="1099" actId="47"/>
        <pc:sldMkLst>
          <pc:docMk/>
          <pc:sldMk cId="4090638818" sldId="501"/>
        </pc:sldMkLst>
        <pc:spChg chg="del">
          <ac:chgData name="Diego  Fernando Osorio Diaz" userId="098dd79e-dc77-4774-ac0d-96e783573854" providerId="ADAL" clId="{EC3F1A53-1DA7-4B01-BD18-2AEE1695CB35}" dt="2024-01-22T21:36:31.854" v="1089" actId="478"/>
          <ac:spMkLst>
            <pc:docMk/>
            <pc:sldMk cId="4090638818" sldId="501"/>
            <ac:spMk id="2" creationId="{287A96DF-E6C9-2334-BBAC-502BDB8627FD}"/>
          </ac:spMkLst>
        </pc:spChg>
        <pc:spChg chg="del">
          <ac:chgData name="Diego  Fernando Osorio Diaz" userId="098dd79e-dc77-4774-ac0d-96e783573854" providerId="ADAL" clId="{EC3F1A53-1DA7-4B01-BD18-2AEE1695CB35}" dt="2024-01-22T21:36:31.008" v="1088" actId="478"/>
          <ac:spMkLst>
            <pc:docMk/>
            <pc:sldMk cId="4090638818" sldId="501"/>
            <ac:spMk id="3" creationId="{A99E3812-641C-DA5E-9DB8-D820D1B17448}"/>
          </ac:spMkLst>
        </pc:spChg>
        <pc:picChg chg="add del mod">
          <ac:chgData name="Diego  Fernando Osorio Diaz" userId="098dd79e-dc77-4774-ac0d-96e783573854" providerId="ADAL" clId="{EC3F1A53-1DA7-4B01-BD18-2AEE1695CB35}" dt="2024-01-22T21:38:08.523" v="1098" actId="21"/>
          <ac:picMkLst>
            <pc:docMk/>
            <pc:sldMk cId="4090638818" sldId="501"/>
            <ac:picMk id="5" creationId="{2EF54A03-91DB-ACC7-FF40-7E2A209A3674}"/>
          </ac:picMkLst>
        </pc:picChg>
      </pc:sldChg>
      <pc:sldChg chg="addSp delSp modSp new del mod">
        <pc:chgData name="Diego  Fernando Osorio Diaz" userId="098dd79e-dc77-4774-ac0d-96e783573854" providerId="ADAL" clId="{EC3F1A53-1DA7-4B01-BD18-2AEE1695CB35}" dt="2024-01-22T21:04:00.811" v="534" actId="47"/>
        <pc:sldMkLst>
          <pc:docMk/>
          <pc:sldMk cId="3198222580" sldId="502"/>
        </pc:sldMkLst>
        <pc:spChg chg="del">
          <ac:chgData name="Diego  Fernando Osorio Diaz" userId="098dd79e-dc77-4774-ac0d-96e783573854" providerId="ADAL" clId="{EC3F1A53-1DA7-4B01-BD18-2AEE1695CB35}" dt="2024-01-22T20:52:51.985" v="452" actId="478"/>
          <ac:spMkLst>
            <pc:docMk/>
            <pc:sldMk cId="3198222580" sldId="502"/>
            <ac:spMk id="2" creationId="{527FCF4A-53A6-7A49-9B00-E8F5E12202BF}"/>
          </ac:spMkLst>
        </pc:spChg>
        <pc:spChg chg="del">
          <ac:chgData name="Diego  Fernando Osorio Diaz" userId="098dd79e-dc77-4774-ac0d-96e783573854" providerId="ADAL" clId="{EC3F1A53-1DA7-4B01-BD18-2AEE1695CB35}" dt="2024-01-22T20:52:53.050" v="453" actId="478"/>
          <ac:spMkLst>
            <pc:docMk/>
            <pc:sldMk cId="3198222580" sldId="502"/>
            <ac:spMk id="3" creationId="{77D09382-E779-6996-C0C2-1E17D3A14F64}"/>
          </ac:spMkLst>
        </pc:spChg>
        <pc:picChg chg="add mod">
          <ac:chgData name="Diego  Fernando Osorio Diaz" userId="098dd79e-dc77-4774-ac0d-96e783573854" providerId="ADAL" clId="{EC3F1A53-1DA7-4B01-BD18-2AEE1695CB35}" dt="2024-01-22T21:00:22.454" v="518" actId="1076"/>
          <ac:picMkLst>
            <pc:docMk/>
            <pc:sldMk cId="3198222580" sldId="502"/>
            <ac:picMk id="5" creationId="{F9C32601-664D-51F2-DFCC-C6A0DDB285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7E909484-917C-1FC6-46C8-1421008BAC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FDF09955-5959-55AA-B7F7-849CD2E23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56337B-E771-4F13-A2B1-E6D2DDD61388}" type="datetimeFigureOut">
              <a:rPr lang="es-CO"/>
              <a:pPr>
                <a:defRPr/>
              </a:pPr>
              <a:t>22/01/2024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7EECE0A-1049-23DE-B751-F6A8589ACA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B2DD86FA-5FF8-3EFE-14F4-72A0467C81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5F41B83-9193-4FA0-A5EB-80E547BEBFD1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B7D6489-4F27-B75F-2C17-03F2C5AF9D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8B7659F-BEE8-3E88-FFB6-89AC25BF36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7EF8E9-2D46-4946-938A-F54E3A02F8CE}" type="datetimeFigureOut">
              <a:rPr lang="es-CO"/>
              <a:pPr>
                <a:defRPr/>
              </a:pPr>
              <a:t>22/01/2024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9E05E7F-5540-077C-E3C6-E62A90C2D0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6B463F5-8D8F-E93C-2358-6842E007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9492AC0C-8ECE-0D2F-F4B5-CD6575FE67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14250AE8-03C4-F5D1-F128-1EE84D408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224E8A-E924-4A57-8749-603589FBC824}" type="slidenum">
              <a:rPr lang="es-CO" altLang="es-CO"/>
              <a:pPr/>
              <a:t>‹#›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Marcador de imagen de diapositiva">
            <a:extLst>
              <a:ext uri="{FF2B5EF4-FFF2-40B4-BE49-F238E27FC236}">
                <a16:creationId xmlns:a16="http://schemas.microsoft.com/office/drawing/2014/main" id="{F1429D23-44E2-E847-5E81-F21B8BBE0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2 Marcador de notas">
            <a:extLst>
              <a:ext uri="{FF2B5EF4-FFF2-40B4-BE49-F238E27FC236}">
                <a16:creationId xmlns:a16="http://schemas.microsoft.com/office/drawing/2014/main" id="{3B6DAEBF-9532-9E58-A143-04954E57FB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5124" name="3 Marcador de número de diapositiva">
            <a:extLst>
              <a:ext uri="{FF2B5EF4-FFF2-40B4-BE49-F238E27FC236}">
                <a16:creationId xmlns:a16="http://schemas.microsoft.com/office/drawing/2014/main" id="{AACFF6E6-C081-2F35-5E50-9B4FD0F4E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CAED22-2831-435B-9A3C-2C72EF2B59BC}" type="slidenum">
              <a:rPr lang="es-CO" altLang="es-CO">
                <a:latin typeface="Calibri" panose="020F0502020204030204" pitchFamily="34" charset="0"/>
              </a:rPr>
              <a:pPr eaLnBrk="1" hangingPunct="1"/>
              <a:t>1</a:t>
            </a:fld>
            <a:endParaRPr lang="es-CO" altLang="es-CO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024696CC-1461-ABF9-26B1-FB8FA8A6DDA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AB18297A-C2BD-86BA-A66D-491DEAFBC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81937759-7B86-4486-A2FE-56397A09B65E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4343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12399F9-1BA5-270B-6C8F-144538373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6BD89F-15BC-4FA6-94EC-44CFB126E776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359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C38211-14A6-82E1-47C2-9D4D7DA97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A82750-7963-49A0-8431-2E4B91A72573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0205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6C288FDD-DC13-43C0-BDA8-65E5E06EB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962BD9-1520-475E-A68D-7AF4A90EE1BD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057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70FCCAE6-EB34-5493-06C9-CC9C66A9B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3001E-9A8F-45A7-93F2-C52EE3468B87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575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A6A88995-7A57-92D0-6851-8F41B9EE0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725611-195A-4F65-8089-C23935DAF953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3301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A2B6BE8A-3B0B-8B2E-8205-B2C72691F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411E4-EDFE-4DF8-A4EA-37EE3F9AA7A4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169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9D4CAB2A-6293-2514-1D33-0753830B33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DC9D71-146B-4B1F-9E6F-8499F8A4D191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4792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C6EC38E-39BC-B6FA-63F0-0C94C2680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A52E95-B8A4-4F07-B53F-9D378C16BADE}" type="slidenum">
              <a:rPr lang="es-CO" altLang="es-CO"/>
              <a:pPr/>
              <a:t>‹#›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8357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754A8409-1A14-37DB-20CC-C2FDE567E1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7D1D5B12-3EC5-95C4-957E-9AC0F02C5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A4DBB76C-F70F-4902-A8B9-BC59F6E97FA9}" type="slidenum">
              <a:rPr lang="es-CO" altLang="es-CO"/>
              <a:pPr/>
              <a:t>‹#›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DE1ED03F-6D77-C74E-2B08-E0E95EDE54A8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02F1AD66-1678-A9D0-10E0-9F67391233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E92C9A6-F8B8-8D5E-CEDC-905F5D0A1312}"/>
              </a:ext>
            </a:extLst>
          </p:cNvPr>
          <p:cNvSpPr txBox="1"/>
          <p:nvPr/>
        </p:nvSpPr>
        <p:spPr>
          <a:xfrm>
            <a:off x="607770" y="1268760"/>
            <a:ext cx="8068686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 sz="2800" b="1">
                <a:latin typeface="Arial"/>
                <a:cs typeface="Times New Roman"/>
              </a:rPr>
              <a:t>Clasificación binaria de </a:t>
            </a:r>
            <a:r>
              <a:rPr lang="es-CO" sz="2800" b="1" err="1">
                <a:latin typeface="Arial"/>
                <a:cs typeface="Times New Roman"/>
              </a:rPr>
              <a:t>Attrition</a:t>
            </a:r>
            <a:r>
              <a:rPr lang="es-CO" sz="2800" b="1">
                <a:latin typeface="Arial"/>
                <a:cs typeface="Times New Roman"/>
              </a:rPr>
              <a:t> (abandono) de clientes: Piloto de negocios para cliente </a:t>
            </a:r>
            <a:r>
              <a:rPr lang="es-CO" sz="2800" b="1" err="1">
                <a:latin typeface="Arial"/>
                <a:cs typeface="Times New Roman"/>
              </a:rPr>
              <a:t>MoneyRocks</a:t>
            </a:r>
            <a:r>
              <a:rPr lang="es-CO" sz="2800" b="1">
                <a:latin typeface="Arial"/>
                <a:cs typeface="Times New Roman"/>
              </a:rPr>
              <a:t> en Bengala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F443F65-0AE8-1DED-5E6C-8AAF5B84D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770" y="4035488"/>
            <a:ext cx="9144000" cy="1655762"/>
          </a:xfrm>
        </p:spPr>
        <p:txBody>
          <a:bodyPr/>
          <a:lstStyle/>
          <a:p>
            <a:br>
              <a:rPr lang="es-CO"/>
            </a:br>
            <a:r>
              <a:rPr lang="es-CO">
                <a:latin typeface="Arial"/>
                <a:cs typeface="Arial"/>
              </a:rPr>
              <a:t>Diego Fernando Osorio</a:t>
            </a:r>
          </a:p>
          <a:p>
            <a:r>
              <a:rPr lang="es-CO">
                <a:latin typeface="Arial"/>
                <a:cs typeface="Arial"/>
              </a:rPr>
              <a:t>Prueba técnica: </a:t>
            </a:r>
            <a:r>
              <a:rPr lang="es-CO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ENGINNER</a:t>
            </a:r>
            <a:endParaRPr lang="es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s-CO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FINVIVIR</a:t>
            </a:r>
            <a:endParaRPr lang="es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59780-1D10-9AD6-CDA8-E3B8FB82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Diagrama AWS</a:t>
            </a:r>
            <a:endParaRPr lang="es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54A03-91DB-ACC7-FF40-7E2A209A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7" y="1770928"/>
            <a:ext cx="7098885" cy="38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1F6514-EA09-5AED-005B-95D433649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19" y="764457"/>
            <a:ext cx="7523161" cy="504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4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2C44B28-A156-9454-B866-A44DB61A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806247"/>
            <a:ext cx="6455829" cy="49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0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CD5F734-9D06-1705-F00A-C9C8AD13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0" y="1770709"/>
            <a:ext cx="4201417" cy="33165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DC2AC0-F1BA-8B25-9A1D-01AA8102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11" y="2074300"/>
            <a:ext cx="4571999" cy="270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4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46F41-60D7-7D7A-9D82-D3E9C7BC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Estrategias de negocios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DE5EAC-BB38-BE23-6D0F-1900DE3E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1600"/>
              <a:t>Ofrecer incentivos por actividad</a:t>
            </a:r>
          </a:p>
          <a:p>
            <a:r>
              <a:rPr lang="es-ES" sz="1600">
                <a:solidFill>
                  <a:srgbClr val="1F1F1F"/>
                </a:solidFill>
                <a:effectLst/>
                <a:ea typeface="Calibri" panose="020F0502020204030204" pitchFamily="34" charset="0"/>
              </a:rPr>
              <a:t>Promover el uso de la tarjeta</a:t>
            </a:r>
            <a:endParaRPr lang="es-CO" sz="1600"/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1F1F1F"/>
                </a:solidFill>
                <a:effectLst/>
              </a:rPr>
              <a:t>Crear un programa de llamadas de seguimiento para los clientes que no han utilizado sus tarjetas en los últimos 90 días.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1F1F1F"/>
                </a:solidFill>
                <a:effectLst/>
              </a:rPr>
              <a:t>Enviar correos electrónicos personalizados con ofertas especiales a los clientes que han estado inactivos durante más de 6 meses.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>
                <a:solidFill>
                  <a:srgbClr val="1F1F1F"/>
                </a:solidFill>
                <a:effectLst/>
              </a:rPr>
              <a:t>Ofrecer puntos de recompensa por usar la tarjeta en ciertos comercios o por realizar compras en línea.</a:t>
            </a:r>
            <a:endParaRPr lang="es-US" sz="1600" b="0" i="0">
              <a:solidFill>
                <a:srgbClr val="1F1F1F"/>
              </a:solidFill>
              <a:effectLst/>
            </a:endParaRPr>
          </a:p>
          <a:p>
            <a:r>
              <a:rPr lang="es-ES" sz="1600" b="0" i="0">
                <a:solidFill>
                  <a:srgbClr val="1F1F1F"/>
                </a:solidFill>
                <a:effectLst/>
              </a:rPr>
              <a:t>Ofrecer productos y servicios complementarios que fomenten el uso de la tarjeta, como seguros de viaje o recompensas por compras en tiendas específicas.</a:t>
            </a:r>
            <a:endParaRPr lang="es-ES" sz="1600">
              <a:solidFill>
                <a:srgbClr val="1F1F1F"/>
              </a:solidFill>
            </a:endParaRPr>
          </a:p>
          <a:p>
            <a:r>
              <a:rPr lang="es-ES" sz="1600" b="0" i="0">
                <a:solidFill>
                  <a:srgbClr val="1F1F1F"/>
                </a:solidFill>
                <a:effectLst/>
              </a:rPr>
              <a:t>Ofrecer planes de pago personalizados para ayudar a los clientes a pagar su saldo revolvente.</a:t>
            </a:r>
          </a:p>
          <a:p>
            <a:endParaRPr lang="es-ES" sz="1100" b="0" i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3389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406F7-C3B1-F513-2143-9CD352A5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err="1"/>
              <a:t>Naive</a:t>
            </a:r>
            <a:r>
              <a:rPr lang="es-CO"/>
              <a:t> Bayes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6E7D0-0B91-320B-7D5F-9E08DA0B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000"/>
              <a:t>Clasificador basado en Teorema de Bayes (probabilidad condicional)</a:t>
            </a:r>
          </a:p>
          <a:p>
            <a:r>
              <a:rPr lang="es-CO" sz="2000"/>
              <a:t>Predictores son condicionalmente independientes</a:t>
            </a:r>
          </a:p>
          <a:p>
            <a:r>
              <a:rPr lang="es-CO" sz="2000"/>
              <a:t>No hay multicolinealidad entre las variables </a:t>
            </a:r>
          </a:p>
          <a:p>
            <a:r>
              <a:rPr lang="es-CO" sz="2000"/>
              <a:t>Todas las variables contribuyen equitativamente a las predicciones del modelo</a:t>
            </a:r>
          </a:p>
          <a:p>
            <a:r>
              <a:rPr lang="es-CO" sz="2000" err="1"/>
              <a:t>Naives</a:t>
            </a:r>
            <a:r>
              <a:rPr lang="es-CO" sz="2000"/>
              <a:t> Bayes se utiliza en aplicaciones de NLP como clasificación de texto, detección de spam y análisis de sentimiento con bases de datos de pequeño volumen</a:t>
            </a:r>
            <a:endParaRPr lang="es-US" sz="2000"/>
          </a:p>
        </p:txBody>
      </p:sp>
    </p:spTree>
    <p:extLst>
      <p:ext uri="{BB962C8B-B14F-4D97-AF65-F5344CB8AC3E}">
        <p14:creationId xmlns:p14="http://schemas.microsoft.com/office/powerpoint/2010/main" val="121229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&#10;&#10;Descripción generada automáticamente">
            <a:extLst>
              <a:ext uri="{FF2B5EF4-FFF2-40B4-BE49-F238E27FC236}">
                <a16:creationId xmlns:a16="http://schemas.microsoft.com/office/drawing/2014/main" id="{3FF45C6D-8386-61AF-57FB-E33482C1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68" y="853884"/>
            <a:ext cx="5389952" cy="473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F4332D2-D8D8-DE86-ECC8-5295B400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9" y="963256"/>
            <a:ext cx="3808874" cy="31947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2D4E7AE-D7DD-8F85-6F87-1DBF030E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243" y="1260758"/>
            <a:ext cx="4650658" cy="242278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9A9187-C68B-338A-31C6-80666903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4398460"/>
            <a:ext cx="7132320" cy="11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7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177DA2-BED2-F035-A6B1-E9D7F3E9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7" y="1157621"/>
            <a:ext cx="3792981" cy="45427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8410C-7AE6-E8DA-8C6D-CB261D24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64" y="1157621"/>
            <a:ext cx="3618268" cy="43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83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20114825415441BFC9C3D11DCB0AC4" ma:contentTypeVersion="18" ma:contentTypeDescription="Crear nuevo documento." ma:contentTypeScope="" ma:versionID="b208ea9e48749334c034f9ddcd3907f0">
  <xsd:schema xmlns:xsd="http://www.w3.org/2001/XMLSchema" xmlns:xs="http://www.w3.org/2001/XMLSchema" xmlns:p="http://schemas.microsoft.com/office/2006/metadata/properties" xmlns:ns3="4d123c86-b451-4b07-a025-494f7a7d62e6" xmlns:ns4="979248e1-5336-49c2-9daf-560e62f69b9e" targetNamespace="http://schemas.microsoft.com/office/2006/metadata/properties" ma:root="true" ma:fieldsID="a9f870baf3d2825a0a549f79442145aa" ns3:_="" ns4:_="">
    <xsd:import namespace="4d123c86-b451-4b07-a025-494f7a7d62e6"/>
    <xsd:import namespace="979248e1-5336-49c2-9daf-560e62f69b9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23c86-b451-4b07-a025-494f7a7d62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248e1-5336-49c2-9daf-560e62f69b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9248e1-5336-49c2-9daf-560e62f69b9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3BF494-EC72-499F-880C-FC055A7C7563}">
  <ds:schemaRefs>
    <ds:schemaRef ds:uri="4d123c86-b451-4b07-a025-494f7a7d62e6"/>
    <ds:schemaRef ds:uri="979248e1-5336-49c2-9daf-560e62f69b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7C77D1C-FC98-4E62-AB23-DF3E93367E95}">
  <ds:schemaRefs>
    <ds:schemaRef ds:uri="4d123c86-b451-4b07-a025-494f7a7d62e6"/>
    <ds:schemaRef ds:uri="979248e1-5336-49c2-9daf-560e62f69b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BC4C9F9-B2D2-4C59-A48C-54BA1BAD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Estrategias de negocios</vt:lpstr>
      <vt:lpstr>Naive Bayes</vt:lpstr>
      <vt:lpstr>PowerPoint Presentation</vt:lpstr>
      <vt:lpstr>PowerPoint Presentation</vt:lpstr>
      <vt:lpstr>PowerPoint Presentation</vt:lpstr>
      <vt:lpstr>Diagrama 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revision>1</cp:revision>
  <dcterms:created xsi:type="dcterms:W3CDTF">2008-03-11T21:51:34Z</dcterms:created>
  <dcterms:modified xsi:type="dcterms:W3CDTF">2024-01-22T21:39:43Z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0x0101004C20114825415441BFC9C3D11DCB0AC4</vt:lpwstr>
  </property>
</Properties>
</file>