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39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3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8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7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4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6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8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6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25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076049" y="1090882"/>
            <a:ext cx="4035951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5636049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068833"/>
            <a:ext cx="5636049" cy="272033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960280"/>
            <a:ext cx="5636049" cy="282090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543079" y="1592269"/>
            <a:ext cx="4709889" cy="142629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4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80000" y="972175"/>
            <a:ext cx="417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Instrucciones: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0000" y="1890683"/>
            <a:ext cx="9688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El usuario debe hacer </a:t>
            </a:r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el botón “JUGAR”.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Se debe elegir uno de los mapas.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El usuario debe hacer </a:t>
            </a:r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uno de los         .     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usuario debe elegir a que país corresponde el        seleccionado.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El programa evaluará si la opción elegida por el usuario es correcta y si es así será un acierto.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El usuario ganará el juego si acierta por lo menos 5 veces seguidas sin equivocarse.</a:t>
            </a: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655" y="2606963"/>
            <a:ext cx="328033" cy="5237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74" y="3022657"/>
            <a:ext cx="328033" cy="5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97521" y="986243"/>
            <a:ext cx="7939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¿</a:t>
            </a:r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En dónde quieres recalar?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38" y="1186681"/>
            <a:ext cx="328033" cy="5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CORRECTO!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" y="2424039"/>
            <a:ext cx="3351242" cy="3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FALSO!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3209514"/>
            <a:ext cx="2640247" cy="2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GANASTE!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9" y="2701887"/>
            <a:ext cx="5219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59" y="1202646"/>
            <a:ext cx="3540916" cy="456128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097909" y="1112855"/>
            <a:ext cx="3662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Sur América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75" y="1491179"/>
            <a:ext cx="225093" cy="35942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64" y="2332894"/>
            <a:ext cx="225093" cy="35942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1" y="1908517"/>
            <a:ext cx="225093" cy="35942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21" y="2440741"/>
            <a:ext cx="225093" cy="35942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65" y="2846364"/>
            <a:ext cx="225093" cy="35942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8" y="3223847"/>
            <a:ext cx="225093" cy="35942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8" y="3854548"/>
            <a:ext cx="225093" cy="35942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78" y="3247293"/>
            <a:ext cx="225093" cy="35942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00" y="3976467"/>
            <a:ext cx="225093" cy="35942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71" y="1219201"/>
            <a:ext cx="225093" cy="3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2401" y="1112855"/>
            <a:ext cx="221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Europa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1112855"/>
            <a:ext cx="5337684" cy="46651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73" y="4919962"/>
            <a:ext cx="177815" cy="28393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24" y="4833210"/>
            <a:ext cx="177815" cy="2839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22" y="1501511"/>
            <a:ext cx="177815" cy="28393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2" y="3358445"/>
            <a:ext cx="177815" cy="28393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42" y="3133360"/>
            <a:ext cx="177815" cy="2839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32" y="4174370"/>
            <a:ext cx="177815" cy="28393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79" y="2345572"/>
            <a:ext cx="177815" cy="28393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05" y="2739468"/>
            <a:ext cx="177815" cy="28393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88" y="2626923"/>
            <a:ext cx="177815" cy="2839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00" y="2050150"/>
            <a:ext cx="177815" cy="28393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35" y="4638599"/>
            <a:ext cx="177815" cy="28393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18" y="3625732"/>
            <a:ext cx="177815" cy="28393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73" y="4075896"/>
            <a:ext cx="177815" cy="28393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51" y="3611663"/>
            <a:ext cx="177815" cy="28393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92" y="3330312"/>
            <a:ext cx="177815" cy="28393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1" y="3442851"/>
            <a:ext cx="177815" cy="28393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85" y="3682001"/>
            <a:ext cx="177815" cy="283931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84" y="4019626"/>
            <a:ext cx="177815" cy="28393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07" y="2472179"/>
            <a:ext cx="177815" cy="283931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7" y="2711330"/>
            <a:ext cx="177815" cy="28393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3" y="2922343"/>
            <a:ext cx="177815" cy="28393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31" y="3105224"/>
            <a:ext cx="177815" cy="28393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2" y="3597596"/>
            <a:ext cx="177815" cy="283931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51" y="3822680"/>
            <a:ext cx="177815" cy="28393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7" y="3780476"/>
            <a:ext cx="177815" cy="283931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8" y="4019624"/>
            <a:ext cx="177815" cy="283931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60" y="4146236"/>
            <a:ext cx="177815" cy="28393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68" y="4174371"/>
            <a:ext cx="177815" cy="28393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40" y="4385383"/>
            <a:ext cx="177815" cy="283931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7" y="4385384"/>
            <a:ext cx="177815" cy="28393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72" y="4483857"/>
            <a:ext cx="177815" cy="28393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45" y="4652673"/>
            <a:ext cx="177815" cy="28393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29" y="4540128"/>
            <a:ext cx="177815" cy="28393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6" y="4751142"/>
            <a:ext cx="177815" cy="28393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20" y="4948093"/>
            <a:ext cx="177815" cy="2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0693" y="972175"/>
            <a:ext cx="5204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Agradecimientos: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0000" y="1890683"/>
            <a:ext cx="968854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Paulo Coronado (Docente Universidad Distrital)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NetBeans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(Entorno de desarrollo integrado libre)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Point (Página que permitió el diseño de la interface)</a:t>
            </a:r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Wikipedia (Página predeterminada para la elección de mapas)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1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171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famy</dc:creator>
  <cp:lastModifiedBy>famy</cp:lastModifiedBy>
  <cp:revision>22</cp:revision>
  <dcterms:created xsi:type="dcterms:W3CDTF">2017-05-30T22:53:55Z</dcterms:created>
  <dcterms:modified xsi:type="dcterms:W3CDTF">2017-06-01T03:13:01Z</dcterms:modified>
</cp:coreProperties>
</file>