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BF37B-07AC-43C6-9895-B8293F69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A1D1BB-A57A-49AE-9B8F-1475C0849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84DF-C430-41CC-B4AA-83B7D7D3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43330-DBF0-4630-9427-5F24F9E5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D90D8-1C56-4459-BFE9-F0E99698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976A-23B2-446A-895A-C7AE243C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2F47A4-01DE-4230-93EA-C71E6B0D1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01A3A-777A-41A4-B36D-690E7577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D944B-B4C6-474E-838F-20B0304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AA44-9B7E-461D-8520-4D490E91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E070F8-4711-44BD-8ABF-250B982A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92AEDD-18FF-452A-937F-9954D992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A2F7D-A609-49FB-BFB0-C027C8B1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A7C7E-DD79-49A1-B126-91741D56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EB1B8-03C7-4AD1-8FF1-AF3A74F9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04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95E9-9BC0-4B6F-A9A1-73A20F1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B5D60-5685-4A91-B5B5-D6657AD4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9EDA0-B977-4F4D-8B7A-E7D9A222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6D248-77AB-445F-9EB5-BCDCCF19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4CF18-009F-4035-88AB-8B6BF810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1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4D52-750E-4363-9233-408299F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6702FA-0CF7-4AB5-BB85-45F98014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7B193-D57F-4729-A6C6-23A8BD1B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14EC3-991F-4FF5-B794-9C9DD2B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05FF7-0FEC-4C4C-A669-D3DCD40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8C624-DDC4-4E74-B2E0-B3572FD5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C2716-E476-416F-B159-EDE4FFA8C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223395-14F3-479F-96AC-E76E44CB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1A1D07-BC0C-4B5F-A6D4-CAE894DF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855C8-D83F-4559-B54D-575C1386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25F0B-9558-488E-81B2-E02F2C4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0F67B-D779-4285-9085-9E573602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9E25D-6C41-424A-BEB0-B72E938E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CEFC53-1047-48E8-9B7D-1E19324DB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A803B7-64F0-479C-AF46-B3469086C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BDE6DA-81D7-4F15-8CA7-558D4CBC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0DDD5F-7F2C-4280-B72D-1DD54D38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F7F4B2-3522-448E-9771-6AD7926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13D710-A4EF-4770-9404-1BB406A3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2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6895C-17BA-489D-B729-636E0098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7FD42A-8016-4993-B911-719709EE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FEABB1-2B06-433A-93AA-D74A3711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D5437E-26C7-4BCC-AEFC-3DCDD5FB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F92B86-102F-4C60-80BC-72509F3A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519EE9-FB24-4F3E-B833-783DE83D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52991F-8BF0-4423-94A0-8FA94C3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9C27E-C8E1-496D-B563-D7E5F903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79881-12DB-4D1A-A4BF-1C558E3F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6FE755-2C33-4137-B745-88374E0A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96C469-E2F4-47EB-9434-0A33ABC0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B87F7-9CFC-4845-9A62-2E574142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8E70C7-B9B2-4CB1-9D5F-082501B1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0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8F85-CB2E-4DE1-B050-A27AE0CF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CD1047-3E9B-4A97-A596-7EC1AF4D0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987DE3-27E9-4FE2-BFDE-70E950C9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BB03C7-3894-4701-9877-1B6BB859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AE07F-1BD6-4FA8-A18C-F3D5BAB9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4063D4-ECCC-4D97-825D-4514DBE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2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3E978F-7449-4731-8345-CDAA4DB1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C7BB73-17AC-4BEA-BD9E-08C21D14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51B15-F273-4F6A-BF09-DC099D2BF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9AA0-3163-4900-A5BD-AB2D81BE6098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DE05A4-D427-4252-9A53-5AB1BE75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60731-7798-4641-A782-CA4B0AFD5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840A2-7D1E-4890-824F-C63EC18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Repetição em 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BDF1F8-37BD-40EC-9E33-480E489DE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4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F484B-B9AB-4E5E-8311-D95E8A90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Até agora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09B1C-1C7B-4E08-B7FE-F85F7CA0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ESTRUTURAS DE SELEÇÃO - JAVASCRIPT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 ... ELSE</a:t>
            </a:r>
          </a:p>
          <a:p>
            <a:pPr lvl="1"/>
            <a:r>
              <a:rPr lang="en-US" dirty="0"/>
              <a:t>SWITCH ...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5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A8488-B79B-4B54-8B31-8B00DB2F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5815D-D260-4C8F-A8C6-02A15F26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REPETIÇÃO - JAVASCRIPT</a:t>
            </a:r>
          </a:p>
          <a:p>
            <a:pPr lvl="1"/>
            <a:r>
              <a:rPr lang="pt-BR" dirty="0"/>
              <a:t>ENQUANTO - WHILE</a:t>
            </a:r>
          </a:p>
          <a:p>
            <a:pPr lvl="1"/>
            <a:r>
              <a:rPr lang="pt-BR" dirty="0"/>
              <a:t>PARA - FOR</a:t>
            </a:r>
          </a:p>
          <a:p>
            <a:pPr lvl="1"/>
            <a:r>
              <a:rPr lang="pt-BR" dirty="0"/>
              <a:t>FAÇA - DO</a:t>
            </a:r>
          </a:p>
        </p:txBody>
      </p:sp>
    </p:spTree>
    <p:extLst>
      <p:ext uri="{BB962C8B-B14F-4D97-AF65-F5344CB8AC3E}">
        <p14:creationId xmlns:p14="http://schemas.microsoft.com/office/powerpoint/2010/main" val="302501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1753-4A8F-43FA-BBE9-590A1E2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884FA-B964-4543-A9A6-833F9C42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WHILE (CONDIÇÃO DE PARADA) {</a:t>
            </a:r>
          </a:p>
          <a:p>
            <a:pPr marL="0" indent="0">
              <a:buNone/>
            </a:pPr>
            <a:r>
              <a:rPr lang="pt-BR" dirty="0"/>
              <a:t>      COMANDOS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1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4530F-6D9B-4E2C-A955-6A4725E7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de loop infinito, condição de parada não é satisfeita: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EA543-7072-49CD-92A6-D8EC7C0A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10){</a:t>
            </a:r>
          </a:p>
          <a:p>
            <a:pPr marL="0" indent="0">
              <a:buNone/>
            </a:pPr>
            <a:r>
              <a:rPr lang="pt-BR" dirty="0"/>
              <a:t>		console.log(conta)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876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6357-EA97-4202-8C1D-CDC97981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normal, condição de parada é satisfeita: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67DBC-51B2-4F3C-8472-3FCAF734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10){</a:t>
            </a:r>
          </a:p>
          <a:p>
            <a:pPr marL="0" indent="0">
              <a:buNone/>
            </a:pPr>
            <a:r>
              <a:rPr lang="pt-BR" dirty="0"/>
              <a:t>		console.log(conta)</a:t>
            </a:r>
          </a:p>
          <a:p>
            <a:pPr marL="0" indent="0">
              <a:buNone/>
            </a:pPr>
            <a:r>
              <a:rPr lang="pt-BR" dirty="0"/>
              <a:t>		conta = conta + 1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25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E79CF-BBC8-4F71-B994-AA557769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acumuladora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F27F5-E711-44F9-A058-631768D2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acumula = 0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final = </a:t>
            </a:r>
            <a:r>
              <a:rPr lang="pt-BR" dirty="0" err="1"/>
              <a:t>Number</a:t>
            </a:r>
            <a:r>
              <a:rPr lang="pt-BR" dirty="0"/>
              <a:t>(prompt("Quer contar até quanto?"))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final){</a:t>
            </a:r>
          </a:p>
          <a:p>
            <a:pPr marL="457200" lvl="1" indent="0">
              <a:buNone/>
            </a:pPr>
            <a:r>
              <a:rPr lang="pt-BR" dirty="0"/>
              <a:t>	     acumula = acumula + conta</a:t>
            </a:r>
          </a:p>
          <a:p>
            <a:pPr marL="457200" lvl="1" indent="0">
              <a:buNone/>
            </a:pPr>
            <a:r>
              <a:rPr lang="pt-BR" dirty="0"/>
              <a:t>            console.log(`Conta: ${conta} e Acumula ${acumula}`)		</a:t>
            </a:r>
          </a:p>
          <a:p>
            <a:pPr marL="457200" lvl="1" indent="0">
              <a:buNone/>
            </a:pPr>
            <a:r>
              <a:rPr lang="pt-BR" dirty="0"/>
              <a:t>            conta = conta + 1</a:t>
            </a:r>
          </a:p>
          <a:p>
            <a:pPr marL="0" indent="0">
              <a:buNone/>
            </a:pPr>
            <a:r>
              <a:rPr lang="pt-BR" dirty="0"/>
              <a:t>    	   }</a:t>
            </a:r>
          </a:p>
          <a:p>
            <a:pPr marL="0" indent="0">
              <a:buNone/>
            </a:pPr>
            <a:r>
              <a:rPr lang="pt-BR" dirty="0"/>
              <a:t>            console.log(`Média ${acumula/(</a:t>
            </a:r>
            <a:r>
              <a:rPr lang="pt-BR" dirty="0">
                <a:solidFill>
                  <a:srgbClr val="FF0000"/>
                </a:solidFill>
              </a:rPr>
              <a:t>conta-1</a:t>
            </a:r>
            <a:r>
              <a:rPr lang="pt-BR" dirty="0"/>
              <a:t>)}`)	</a:t>
            </a:r>
          </a:p>
        </p:txBody>
      </p:sp>
    </p:spTree>
    <p:extLst>
      <p:ext uri="{BB962C8B-B14F-4D97-AF65-F5344CB8AC3E}">
        <p14:creationId xmlns:p14="http://schemas.microsoft.com/office/powerpoint/2010/main" val="28657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DD79-775E-4642-9B02-9BEEB4AB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113F1-3211-4EE1-A65D-08529C47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Faça um programa JS que peça ao usuário para informar a quantidade de alunos (n). Em seguida, peça ao usuário para informar as n notas, calcule e mostre a média destas notas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9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5CD16-85DF-4111-A39E-650EA8D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B322A-BE9B-44A9-913D-B7AA3D28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        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acumula = 0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n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('Informe </a:t>
            </a:r>
            <a:r>
              <a:rPr lang="pt-BR" dirty="0" err="1"/>
              <a:t>qtde</a:t>
            </a:r>
            <a:r>
              <a:rPr lang="pt-BR" dirty="0"/>
              <a:t> de alunos'))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nota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while</a:t>
            </a:r>
            <a:r>
              <a:rPr lang="pt-BR" dirty="0"/>
              <a:t> (conta &lt;= n){</a:t>
            </a:r>
          </a:p>
          <a:p>
            <a:pPr marL="0" indent="0">
              <a:buNone/>
            </a:pPr>
            <a:r>
              <a:rPr lang="pt-BR" dirty="0"/>
              <a:t>            nota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(`Informe a nota do aluno ${conta}`))</a:t>
            </a:r>
          </a:p>
          <a:p>
            <a:pPr marL="0" indent="0">
              <a:buNone/>
            </a:pPr>
            <a:r>
              <a:rPr lang="pt-BR" dirty="0"/>
              <a:t>            acumula = acumula + nota // soma as notas</a:t>
            </a:r>
          </a:p>
          <a:p>
            <a:pPr marL="0" indent="0">
              <a:buNone/>
            </a:pPr>
            <a:r>
              <a:rPr lang="pt-BR" dirty="0"/>
              <a:t>            conta = conta + 1 // incrementa a variável de controle</a:t>
            </a:r>
          </a:p>
          <a:p>
            <a:pPr marL="0" indent="0">
              <a:buNone/>
            </a:pPr>
            <a:r>
              <a:rPr lang="pt-BR" dirty="0"/>
              <a:t>        }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alert</a:t>
            </a:r>
            <a:r>
              <a:rPr lang="pt-BR" dirty="0"/>
              <a:t>(`A média de notas digitadas é ${acumula / n}`)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81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Estrutura de Repetição em Java Script</vt:lpstr>
      <vt:lpstr>Até agora</vt:lpstr>
      <vt:lpstr>Agora</vt:lpstr>
      <vt:lpstr>Estrutura while</vt:lpstr>
      <vt:lpstr>Exemplo de loop infinito, condição de parada não é satisfeita: </vt:lpstr>
      <vt:lpstr>Exemplo normal, condição de parada é satisfeita: </vt:lpstr>
      <vt:lpstr>variável acumuladora </vt:lpstr>
      <vt:lpstr>Exercício</vt:lpstr>
      <vt:lpstr>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Repetição em Java Script</dc:title>
  <dc:creator>DANIEL PIRES</dc:creator>
  <cp:lastModifiedBy>Daniel Facciolo Pires</cp:lastModifiedBy>
  <cp:revision>3</cp:revision>
  <dcterms:created xsi:type="dcterms:W3CDTF">2023-03-14T11:45:08Z</dcterms:created>
  <dcterms:modified xsi:type="dcterms:W3CDTF">2024-05-01T01:12:14Z</dcterms:modified>
</cp:coreProperties>
</file>